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D1A61EC" w14:textId="5675D0F3" w:rsidR="00930DED" w:rsidRDefault="00930DED" w:rsidP="00AE4FD3">
      <w:pPr>
        <w:pStyle w:val="PurposeSubject"/>
        <w:sectPr w:rsidR="00930DED" w:rsidSect="00E1507D">
          <w:headerReference w:type="default" r:id="rId14"/>
          <w:footerReference w:type="default" r:id="rId15"/>
          <w:headerReference w:type="first" r:id="rId16"/>
          <w:footerReference w:type="first" r:id="rId17"/>
          <w:pgSz w:w="11906" w:h="16838" w:code="9"/>
          <w:pgMar w:top="2410" w:right="851" w:bottom="1134" w:left="1134" w:header="567" w:footer="567" w:gutter="0"/>
          <w:cols w:space="708"/>
          <w:titlePg/>
          <w:docGrid w:linePitch="360"/>
        </w:sectPr>
      </w:pPr>
    </w:p>
    <w:p w14:paraId="63402249" w14:textId="501B2775" w:rsidR="00120C66" w:rsidRDefault="00F74636" w:rsidP="1B14F95B">
      <w:pPr>
        <w:pStyle w:val="Heading1"/>
      </w:pPr>
      <w:r>
        <w:t>General I</w:t>
      </w:r>
      <w:r w:rsidR="001044A1">
        <w:t>nstructions</w:t>
      </w:r>
    </w:p>
    <w:p w14:paraId="0CF01DD1" w14:textId="159423B0" w:rsidR="001044A1" w:rsidRDefault="001044A1" w:rsidP="0029631A">
      <w:pPr>
        <w:pStyle w:val="ListParagraph"/>
        <w:numPr>
          <w:ilvl w:val="0"/>
          <w:numId w:val="6"/>
        </w:numPr>
        <w:ind w:left="714" w:hanging="357"/>
        <w:contextualSpacing w:val="0"/>
      </w:pPr>
      <w:r>
        <w:t xml:space="preserve">This form </w:t>
      </w:r>
      <w:r w:rsidR="0021014A">
        <w:t xml:space="preserve">or ERS/2019/5103 </w:t>
      </w:r>
      <w:r w:rsidR="00C2627B">
        <w:t xml:space="preserve">must </w:t>
      </w:r>
      <w:r>
        <w:t xml:space="preserve">be used for completing a </w:t>
      </w:r>
      <w:r w:rsidR="00C2627B">
        <w:t xml:space="preserve">proposed </w:t>
      </w:r>
      <w:r>
        <w:t xml:space="preserve">PRCP schedule for the submission of a progressive rehabilitation and closure plan (PRC plan). </w:t>
      </w:r>
    </w:p>
    <w:p w14:paraId="72B49165" w14:textId="52E88E9C" w:rsidR="001044A1" w:rsidRDefault="001044A1" w:rsidP="0029631A">
      <w:pPr>
        <w:pStyle w:val="ListParagraph"/>
        <w:numPr>
          <w:ilvl w:val="0"/>
          <w:numId w:val="6"/>
        </w:numPr>
        <w:ind w:left="714" w:hanging="357"/>
        <w:contextualSpacing w:val="0"/>
      </w:pPr>
      <w:r>
        <w:t>See the PRCP schedule section of the PRC plan guideline (ESR/2019/4964) for further information requirements.</w:t>
      </w:r>
    </w:p>
    <w:p w14:paraId="143AD1EB" w14:textId="5437D307" w:rsidR="001044A1" w:rsidRPr="002A2FF2" w:rsidRDefault="3E9DBFBC" w:rsidP="002A2FF2">
      <w:pPr>
        <w:ind w:firstLine="360"/>
        <w:rPr>
          <w:b/>
          <w:bCs/>
        </w:rPr>
      </w:pPr>
      <w:r w:rsidRPr="002A2FF2">
        <w:rPr>
          <w:b/>
          <w:bCs/>
        </w:rPr>
        <w:t xml:space="preserve">Rehabilitation </w:t>
      </w:r>
      <w:r w:rsidR="567A4CEE" w:rsidRPr="675D37F0">
        <w:rPr>
          <w:b/>
          <w:bCs/>
        </w:rPr>
        <w:t>a</w:t>
      </w:r>
      <w:r w:rsidRPr="002A2FF2">
        <w:rPr>
          <w:b/>
          <w:bCs/>
        </w:rPr>
        <w:t xml:space="preserve">rea </w:t>
      </w:r>
      <w:r w:rsidR="1A7EF1A8" w:rsidRPr="675D37F0">
        <w:rPr>
          <w:b/>
          <w:bCs/>
        </w:rPr>
        <w:t xml:space="preserve">(RA) </w:t>
      </w:r>
      <w:r w:rsidRPr="002A2FF2">
        <w:rPr>
          <w:b/>
          <w:bCs/>
        </w:rPr>
        <w:t xml:space="preserve">and </w:t>
      </w:r>
      <w:r w:rsidR="2B6481AD" w:rsidRPr="675D37F0">
        <w:rPr>
          <w:b/>
          <w:bCs/>
        </w:rPr>
        <w:t>i</w:t>
      </w:r>
      <w:r w:rsidRPr="002A2FF2">
        <w:rPr>
          <w:b/>
          <w:bCs/>
        </w:rPr>
        <w:t xml:space="preserve">mprovement </w:t>
      </w:r>
      <w:r w:rsidR="6C91ABF6" w:rsidRPr="675D37F0">
        <w:rPr>
          <w:b/>
          <w:bCs/>
        </w:rPr>
        <w:t>a</w:t>
      </w:r>
      <w:r w:rsidRPr="002A2FF2">
        <w:rPr>
          <w:b/>
          <w:bCs/>
        </w:rPr>
        <w:t xml:space="preserve">rea </w:t>
      </w:r>
      <w:r w:rsidR="1A7EF1A8" w:rsidRPr="675D37F0">
        <w:rPr>
          <w:b/>
          <w:bCs/>
        </w:rPr>
        <w:t xml:space="preserve">(IA) </w:t>
      </w:r>
      <w:r w:rsidR="2A14D200" w:rsidRPr="675D37F0">
        <w:rPr>
          <w:b/>
          <w:bCs/>
        </w:rPr>
        <w:t>t</w:t>
      </w:r>
      <w:r w:rsidRPr="002A2FF2">
        <w:rPr>
          <w:b/>
          <w:bCs/>
        </w:rPr>
        <w:t>able</w:t>
      </w:r>
    </w:p>
    <w:p w14:paraId="5D1F80B5" w14:textId="427A7F30" w:rsidR="00796386" w:rsidRDefault="00796386" w:rsidP="0029631A">
      <w:pPr>
        <w:pStyle w:val="ListParagraph"/>
        <w:numPr>
          <w:ilvl w:val="0"/>
          <w:numId w:val="6"/>
        </w:numPr>
        <w:contextualSpacing w:val="0"/>
      </w:pPr>
      <w:r>
        <w:t xml:space="preserve">Each RA and IA </w:t>
      </w:r>
      <w:r w:rsidR="00DE6521">
        <w:t xml:space="preserve">table </w:t>
      </w:r>
      <w:r>
        <w:t xml:space="preserve">contains two </w:t>
      </w:r>
      <w:r w:rsidR="00DE6521">
        <w:t xml:space="preserve">parts </w:t>
      </w:r>
      <w:r>
        <w:t xml:space="preserve">(yellow and blue) for recording the time-based rehabilitation milestones. </w:t>
      </w:r>
    </w:p>
    <w:p w14:paraId="2F93F286" w14:textId="606131D5" w:rsidR="001044A1" w:rsidRDefault="001044A1" w:rsidP="0029631A">
      <w:pPr>
        <w:pStyle w:val="ListParagraph"/>
        <w:numPr>
          <w:ilvl w:val="0"/>
          <w:numId w:val="6"/>
        </w:numPr>
        <w:contextualSpacing w:val="0"/>
      </w:pPr>
      <w:r>
        <w:t xml:space="preserve">A default value of one (1) RA is represented by one RA </w:t>
      </w:r>
      <w:r w:rsidR="004C61B6">
        <w:t xml:space="preserve">table </w:t>
      </w:r>
      <w:r>
        <w:t xml:space="preserve">below (RA1). </w:t>
      </w:r>
    </w:p>
    <w:p w14:paraId="3C8922D5" w14:textId="1E71C4BB" w:rsidR="007876AC" w:rsidRDefault="2D66DB01" w:rsidP="0029631A">
      <w:pPr>
        <w:pStyle w:val="ListParagraph"/>
        <w:numPr>
          <w:ilvl w:val="1"/>
          <w:numId w:val="6"/>
        </w:numPr>
      </w:pPr>
      <w:r>
        <w:t>To record additional RAs for your project</w:t>
      </w:r>
      <w:r w:rsidR="77CC7E68">
        <w:t>,</w:t>
      </w:r>
      <w:r>
        <w:t xml:space="preserve"> make a copy of the RA </w:t>
      </w:r>
      <w:r w:rsidR="3E9DBFBC">
        <w:t xml:space="preserve">table </w:t>
      </w:r>
      <w:r>
        <w:t xml:space="preserve">below and update it to the relevant RA number </w:t>
      </w:r>
      <w:proofErr w:type="gramStart"/>
      <w:r>
        <w:t>(.</w:t>
      </w:r>
      <w:r w:rsidR="2A389E5F">
        <w:t>e.g.</w:t>
      </w:r>
      <w:proofErr w:type="gramEnd"/>
      <w:r w:rsidR="2A389E5F">
        <w:t>,</w:t>
      </w:r>
      <w:r>
        <w:t xml:space="preserve"> RA2).</w:t>
      </w:r>
    </w:p>
    <w:p w14:paraId="59CBC376" w14:textId="34C2B947" w:rsidR="001044A1" w:rsidRDefault="001044A1" w:rsidP="0029631A">
      <w:pPr>
        <w:pStyle w:val="ListParagraph"/>
        <w:numPr>
          <w:ilvl w:val="0"/>
          <w:numId w:val="6"/>
        </w:numPr>
        <w:contextualSpacing w:val="0"/>
      </w:pPr>
      <w:r>
        <w:t xml:space="preserve">A default value of one (1) IA is represented by one IA </w:t>
      </w:r>
      <w:r w:rsidR="004C61B6">
        <w:t xml:space="preserve">table </w:t>
      </w:r>
      <w:r>
        <w:t>below (IA1).</w:t>
      </w:r>
    </w:p>
    <w:p w14:paraId="6B2B5538" w14:textId="21BA304F" w:rsidR="001044A1" w:rsidRDefault="71EF7017" w:rsidP="0029631A">
      <w:pPr>
        <w:pStyle w:val="ListParagraph"/>
        <w:numPr>
          <w:ilvl w:val="1"/>
          <w:numId w:val="6"/>
        </w:numPr>
      </w:pPr>
      <w:r>
        <w:t xml:space="preserve">To record additional IAs for your project make a copy of the IA </w:t>
      </w:r>
      <w:r w:rsidR="3E9DBFBC">
        <w:t xml:space="preserve">table </w:t>
      </w:r>
      <w:r>
        <w:t>below and update it to the relevant IA number (</w:t>
      </w:r>
      <w:r w:rsidR="54ACCFED">
        <w:t>e.g.,</w:t>
      </w:r>
      <w:r>
        <w:t xml:space="preserve"> IA2).</w:t>
      </w:r>
    </w:p>
    <w:p w14:paraId="78712FAA" w14:textId="583060FC" w:rsidR="001044A1" w:rsidRDefault="004C61B6" w:rsidP="0029631A">
      <w:pPr>
        <w:pStyle w:val="ListParagraph"/>
        <w:numPr>
          <w:ilvl w:val="1"/>
          <w:numId w:val="6"/>
        </w:numPr>
        <w:contextualSpacing w:val="0"/>
      </w:pPr>
      <w:r>
        <w:t xml:space="preserve">Delete the IA table below </w:t>
      </w:r>
      <w:r w:rsidR="001044A1">
        <w:t>if there is no IA for your project.</w:t>
      </w:r>
    </w:p>
    <w:p w14:paraId="3C5AC5E3" w14:textId="776C0AA5" w:rsidR="001044A1" w:rsidRDefault="001044A1" w:rsidP="0029631A">
      <w:pPr>
        <w:pStyle w:val="ListParagraph"/>
        <w:numPr>
          <w:ilvl w:val="0"/>
          <w:numId w:val="6"/>
        </w:numPr>
        <w:contextualSpacing w:val="0"/>
      </w:pPr>
      <w:r>
        <w:t>Add a new column or row to each table as required for your information requirements.</w:t>
      </w:r>
    </w:p>
    <w:p w14:paraId="0DCE1C5B" w14:textId="1C1C5453" w:rsidR="00CC465F" w:rsidRPr="002A2FF2" w:rsidRDefault="78E0BC84" w:rsidP="002A2FF2">
      <w:pPr>
        <w:ind w:firstLine="360"/>
        <w:rPr>
          <w:b/>
          <w:bCs/>
        </w:rPr>
      </w:pPr>
      <w:r w:rsidRPr="675D37F0">
        <w:rPr>
          <w:b/>
          <w:bCs/>
        </w:rPr>
        <w:t>RA</w:t>
      </w:r>
      <w:r w:rsidR="59DAFEB3" w:rsidRPr="002A2FF2">
        <w:rPr>
          <w:b/>
          <w:bCs/>
        </w:rPr>
        <w:t xml:space="preserve"> </w:t>
      </w:r>
      <w:r w:rsidR="713CD342" w:rsidRPr="675D37F0">
        <w:rPr>
          <w:b/>
          <w:bCs/>
        </w:rPr>
        <w:t>m</w:t>
      </w:r>
      <w:r w:rsidR="59DAFEB3" w:rsidRPr="002A2FF2">
        <w:rPr>
          <w:b/>
          <w:bCs/>
        </w:rPr>
        <w:t xml:space="preserve">ilestones and </w:t>
      </w:r>
      <w:r w:rsidR="1E125668" w:rsidRPr="675D37F0">
        <w:rPr>
          <w:b/>
          <w:bCs/>
        </w:rPr>
        <w:t>IA</w:t>
      </w:r>
      <w:r w:rsidR="59DAFEB3" w:rsidRPr="002A2FF2">
        <w:rPr>
          <w:b/>
          <w:bCs/>
        </w:rPr>
        <w:t xml:space="preserve"> </w:t>
      </w:r>
      <w:r w:rsidR="311B48AA" w:rsidRPr="675D37F0">
        <w:rPr>
          <w:b/>
          <w:bCs/>
        </w:rPr>
        <w:t>m</w:t>
      </w:r>
      <w:r w:rsidR="59DAFEB3" w:rsidRPr="002A2FF2">
        <w:rPr>
          <w:b/>
          <w:bCs/>
        </w:rPr>
        <w:t>ilestones</w:t>
      </w:r>
    </w:p>
    <w:p w14:paraId="53BCFE81" w14:textId="415455DC" w:rsidR="001044A1" w:rsidRDefault="71EF7017" w:rsidP="0029631A">
      <w:pPr>
        <w:pStyle w:val="ListParagraph"/>
        <w:numPr>
          <w:ilvl w:val="0"/>
          <w:numId w:val="6"/>
        </w:numPr>
      </w:pPr>
      <w:r>
        <w:t xml:space="preserve">Two (2) separate </w:t>
      </w:r>
      <w:r w:rsidR="1A7EF1A8">
        <w:t xml:space="preserve">tables </w:t>
      </w:r>
      <w:r>
        <w:t xml:space="preserve">below exist for recording the "Rehabilitation </w:t>
      </w:r>
      <w:r w:rsidR="7CADDC6A">
        <w:t>a</w:t>
      </w:r>
      <w:r>
        <w:t xml:space="preserve">rea </w:t>
      </w:r>
      <w:r w:rsidR="54FE86BC">
        <w:t>m</w:t>
      </w:r>
      <w:r>
        <w:t xml:space="preserve">ilestones" and "Improvement </w:t>
      </w:r>
      <w:r w:rsidR="673CF940">
        <w:t>a</w:t>
      </w:r>
      <w:r>
        <w:t xml:space="preserve">rea </w:t>
      </w:r>
      <w:r w:rsidR="14130058">
        <w:t>m</w:t>
      </w:r>
      <w:r>
        <w:t xml:space="preserve">ilestones". </w:t>
      </w:r>
    </w:p>
    <w:p w14:paraId="147C8018" w14:textId="2D8FEF43" w:rsidR="001044A1" w:rsidRDefault="48754033" w:rsidP="0029631A">
      <w:pPr>
        <w:pStyle w:val="ListParagraph"/>
        <w:numPr>
          <w:ilvl w:val="1"/>
          <w:numId w:val="6"/>
        </w:numPr>
      </w:pPr>
      <w:r>
        <w:t>D</w:t>
      </w:r>
      <w:r w:rsidR="71EF7017">
        <w:t xml:space="preserve">elete the Improvement </w:t>
      </w:r>
      <w:r w:rsidR="1B99ACE0">
        <w:t>a</w:t>
      </w:r>
      <w:r w:rsidR="71EF7017">
        <w:t xml:space="preserve">rea </w:t>
      </w:r>
      <w:r w:rsidR="015DA825">
        <w:t>m</w:t>
      </w:r>
      <w:r w:rsidR="71EF7017">
        <w:t>ilestone</w:t>
      </w:r>
      <w:r w:rsidR="2AA7A53A">
        <w:t>s</w:t>
      </w:r>
      <w:r w:rsidR="71EF7017">
        <w:t xml:space="preserve"> </w:t>
      </w:r>
      <w:r w:rsidR="1A7EF1A8">
        <w:t xml:space="preserve">table </w:t>
      </w:r>
      <w:r w:rsidR="71EF7017">
        <w:t>if it does not apply to your project.</w:t>
      </w:r>
    </w:p>
    <w:p w14:paraId="074AE6DF" w14:textId="05DAB84F" w:rsidR="001044A1" w:rsidRDefault="001044A1" w:rsidP="0029631A">
      <w:pPr>
        <w:pStyle w:val="ListParagraph"/>
        <w:numPr>
          <w:ilvl w:val="1"/>
          <w:numId w:val="6"/>
        </w:numPr>
      </w:pPr>
      <w:r>
        <w:t xml:space="preserve">Delete additional rows in either </w:t>
      </w:r>
      <w:r w:rsidR="00CA4271">
        <w:t xml:space="preserve">table </w:t>
      </w:r>
      <w:r>
        <w:t>if they do not apply to your project.</w:t>
      </w:r>
    </w:p>
    <w:p w14:paraId="5F87BDCB" w14:textId="1C8E9A75" w:rsidR="001044A1" w:rsidRDefault="001044A1" w:rsidP="0029631A">
      <w:pPr>
        <w:pStyle w:val="ListParagraph"/>
        <w:numPr>
          <w:ilvl w:val="1"/>
          <w:numId w:val="6"/>
        </w:numPr>
      </w:pPr>
      <w:r>
        <w:t>See the PRC plan guideline for a list of reference milestones and further information for developing additional site-specific milestones where appropriate.</w:t>
      </w:r>
    </w:p>
    <w:p w14:paraId="570B7293" w14:textId="77777777" w:rsidR="00A01FCB" w:rsidRDefault="00A01FCB">
      <w:pPr>
        <w:spacing w:after="0" w:line="240" w:lineRule="auto"/>
        <w:rPr>
          <w:rFonts w:cs="Arial"/>
          <w:b/>
          <w:bCs/>
          <w:sz w:val="24"/>
          <w:szCs w:val="32"/>
        </w:rPr>
      </w:pPr>
      <w:r>
        <w:br w:type="page"/>
      </w:r>
    </w:p>
    <w:p w14:paraId="257FD0C3" w14:textId="0CCAB196" w:rsidR="001044A1" w:rsidRPr="00F74636" w:rsidRDefault="001044A1" w:rsidP="002A2FF2">
      <w:pPr>
        <w:pStyle w:val="Heading1"/>
      </w:pPr>
      <w:r>
        <w:lastRenderedPageBreak/>
        <w:t xml:space="preserve">Further Instructions when inputting </w:t>
      </w:r>
      <w:r w:rsidR="3FFBC73D">
        <w:t>Post-Mining Land Uses (</w:t>
      </w:r>
      <w:r>
        <w:t>PMLUs</w:t>
      </w:r>
      <w:r w:rsidR="098C2074">
        <w:t>)</w:t>
      </w:r>
    </w:p>
    <w:p w14:paraId="35C0C1FD" w14:textId="26F1728B" w:rsidR="001044A1" w:rsidRPr="00F74636" w:rsidRDefault="71EF7017" w:rsidP="00B97191">
      <w:pPr>
        <w:ind w:firstLine="360"/>
        <w:rPr>
          <w:b/>
          <w:bCs/>
        </w:rPr>
      </w:pPr>
      <w:r w:rsidRPr="675D37F0">
        <w:rPr>
          <w:b/>
          <w:bCs/>
        </w:rPr>
        <w:t xml:space="preserve">Headings under RA </w:t>
      </w:r>
      <w:r w:rsidR="464A7EFF" w:rsidRPr="675D37F0">
        <w:rPr>
          <w:b/>
          <w:bCs/>
        </w:rPr>
        <w:t>table</w:t>
      </w:r>
    </w:p>
    <w:p w14:paraId="04E2D423" w14:textId="17C3FBDD" w:rsidR="001044A1" w:rsidRDefault="71EF7017" w:rsidP="0029631A">
      <w:pPr>
        <w:pStyle w:val="ListParagraph"/>
        <w:numPr>
          <w:ilvl w:val="0"/>
          <w:numId w:val="6"/>
        </w:numPr>
      </w:pPr>
      <w:r w:rsidRPr="1B14F95B">
        <w:rPr>
          <w:u w:val="single"/>
        </w:rPr>
        <w:t>Rehabilitation area</w:t>
      </w:r>
      <w:r>
        <w:t xml:space="preserve"> - The rehabilitation area must align with the </w:t>
      </w:r>
      <w:r w:rsidR="066DD63F">
        <w:t>reference maps</w:t>
      </w:r>
      <w:r>
        <w:t xml:space="preserve"> included in the rehabilitation planning part of the PRC plan</w:t>
      </w:r>
      <w:r w:rsidR="765F3316">
        <w:t xml:space="preserve"> and </w:t>
      </w:r>
      <w:r w:rsidR="5095E926">
        <w:t xml:space="preserve">the </w:t>
      </w:r>
      <w:r w:rsidR="765F3316">
        <w:t>spatial data submitted with the application</w:t>
      </w:r>
      <w:r>
        <w:t xml:space="preserve">. This area must have the same PMLU and same milestones applied to the whole area. </w:t>
      </w:r>
    </w:p>
    <w:p w14:paraId="12301257" w14:textId="77777777" w:rsidR="001044A1" w:rsidRDefault="001044A1" w:rsidP="0029631A">
      <w:pPr>
        <w:pStyle w:val="ListParagraph"/>
        <w:numPr>
          <w:ilvl w:val="0"/>
          <w:numId w:val="6"/>
        </w:numPr>
        <w:ind w:left="714" w:hanging="357"/>
      </w:pPr>
      <w:r w:rsidRPr="1B14F95B">
        <w:rPr>
          <w:u w:val="single"/>
        </w:rPr>
        <w:t>Relevant activities</w:t>
      </w:r>
      <w:r>
        <w:t xml:space="preserve"> - The relevant activities must align with the activities identified in the rehabilitation planning part of the PRC plan. The relevant activities are those undertaken within the rehabilitation area prior to land becoming available for rehabilitation. </w:t>
      </w:r>
    </w:p>
    <w:p w14:paraId="78910186" w14:textId="77777777" w:rsidR="001044A1" w:rsidRDefault="71EF7017" w:rsidP="0029631A">
      <w:pPr>
        <w:pStyle w:val="ListParagraph"/>
        <w:numPr>
          <w:ilvl w:val="0"/>
          <w:numId w:val="6"/>
        </w:numPr>
        <w:ind w:left="714" w:hanging="357"/>
      </w:pPr>
      <w:r w:rsidRPr="675D37F0">
        <w:rPr>
          <w:u w:val="single"/>
        </w:rPr>
        <w:t>Total size of rehabilitation area (ha)</w:t>
      </w:r>
      <w:r>
        <w:t xml:space="preserve"> - Total size of rehabilitation area in hectares. </w:t>
      </w:r>
    </w:p>
    <w:p w14:paraId="133EDB8D" w14:textId="319FD83B" w:rsidR="00CA4271" w:rsidRPr="002A2FF2" w:rsidRDefault="47FB7126" w:rsidP="0029631A">
      <w:pPr>
        <w:pStyle w:val="ListParagraph"/>
        <w:numPr>
          <w:ilvl w:val="0"/>
          <w:numId w:val="6"/>
        </w:numPr>
        <w:ind w:left="714" w:hanging="357"/>
      </w:pPr>
      <w:r w:rsidRPr="0B2C4B5E">
        <w:rPr>
          <w:rFonts w:cs="Arial"/>
          <w:color w:val="000000" w:themeColor="text1"/>
          <w:u w:val="single"/>
          <w:lang w:eastAsia="en-AU"/>
        </w:rPr>
        <w:t>First milestone reference to commence</w:t>
      </w:r>
      <w:r w:rsidRPr="00D7118F">
        <w:rPr>
          <w:rFonts w:cs="Arial"/>
          <w:color w:val="000000" w:themeColor="text1"/>
          <w:lang w:eastAsia="en-AU"/>
        </w:rPr>
        <w:t xml:space="preserve"> </w:t>
      </w:r>
      <w:r w:rsidR="2A14D200">
        <w:t xml:space="preserve">- The milestone </w:t>
      </w:r>
      <w:r w:rsidR="0A188218">
        <w:t>number</w:t>
      </w:r>
      <w:r w:rsidR="0E8D8DF3">
        <w:t xml:space="preserve"> </w:t>
      </w:r>
      <w:r w:rsidR="2A14D200">
        <w:t>for the first milestone to commence must be specified.</w:t>
      </w:r>
      <w:r w:rsidR="2E76EC6D">
        <w:t xml:space="preserve"> This will often be </w:t>
      </w:r>
      <w:r w:rsidR="22976F24">
        <w:t>RM1 but</w:t>
      </w:r>
      <w:r w:rsidR="2E76EC6D">
        <w:t xml:space="preserve"> may be a later milestone if RM1 (or later milestones) do</w:t>
      </w:r>
      <w:r w:rsidR="3FC0FD07">
        <w:t>es</w:t>
      </w:r>
      <w:r w:rsidR="2E76EC6D">
        <w:t xml:space="preserve"> not apply to the </w:t>
      </w:r>
      <w:r w:rsidR="5ED3659F">
        <w:t>R</w:t>
      </w:r>
      <w:r w:rsidR="2E76EC6D">
        <w:t>A.</w:t>
      </w:r>
    </w:p>
    <w:p w14:paraId="25448A5A" w14:textId="5AA7ADB7" w:rsidR="000B6A7F" w:rsidRPr="00D7118F" w:rsidRDefault="00CA4271" w:rsidP="0029631A">
      <w:pPr>
        <w:pStyle w:val="ListParagraph"/>
        <w:numPr>
          <w:ilvl w:val="0"/>
          <w:numId w:val="6"/>
        </w:numPr>
        <w:ind w:left="714" w:hanging="357"/>
        <w:rPr>
          <w:rFonts w:cs="Arial"/>
          <w:color w:val="000000" w:themeColor="text1"/>
          <w:u w:val="single"/>
          <w:lang w:eastAsia="en-AU"/>
        </w:rPr>
      </w:pPr>
      <w:r w:rsidRPr="00D7118F">
        <w:rPr>
          <w:rFonts w:cs="Arial"/>
          <w:color w:val="000000" w:themeColor="text1"/>
          <w:u w:val="single"/>
          <w:lang w:eastAsia="en-AU"/>
        </w:rPr>
        <w:t>C</w:t>
      </w:r>
      <w:r w:rsidR="001044A1" w:rsidRPr="00D7118F">
        <w:rPr>
          <w:rFonts w:cs="Arial"/>
          <w:color w:val="000000" w:themeColor="text1"/>
          <w:u w:val="single"/>
          <w:lang w:eastAsia="en-AU"/>
        </w:rPr>
        <w:t>ommencement of first milestone</w:t>
      </w:r>
      <w:r w:rsidR="001044A1" w:rsidRPr="00D7118F">
        <w:rPr>
          <w:rFonts w:cs="Arial"/>
          <w:color w:val="000000" w:themeColor="text1"/>
          <w:lang w:eastAsia="en-AU"/>
        </w:rPr>
        <w:t xml:space="preserve"> - The applicant must nominate a date for when the first milestone for the rehabilitation area will commence</w:t>
      </w:r>
      <w:r w:rsidR="0021014A" w:rsidRPr="00D7118F">
        <w:rPr>
          <w:rFonts w:cs="Arial"/>
          <w:color w:val="000000" w:themeColor="text1"/>
          <w:lang w:eastAsia="en-AU"/>
        </w:rPr>
        <w:t>.</w:t>
      </w:r>
      <w:r w:rsidR="000B6A7F" w:rsidRPr="00D7118F">
        <w:rPr>
          <w:rFonts w:cs="Arial"/>
          <w:color w:val="000000" w:themeColor="text1"/>
          <w:u w:val="single"/>
          <w:lang w:eastAsia="en-AU"/>
        </w:rPr>
        <w:t xml:space="preserve"> </w:t>
      </w:r>
    </w:p>
    <w:p w14:paraId="04520AA6" w14:textId="6F3FC202" w:rsidR="001044A1" w:rsidRDefault="001044A1" w:rsidP="0029631A">
      <w:pPr>
        <w:pStyle w:val="ListParagraph"/>
        <w:numPr>
          <w:ilvl w:val="0"/>
          <w:numId w:val="6"/>
        </w:numPr>
        <w:ind w:left="714" w:hanging="357"/>
      </w:pPr>
      <w:r w:rsidRPr="1B14F95B">
        <w:rPr>
          <w:u w:val="single"/>
        </w:rPr>
        <w:t>PMLU</w:t>
      </w:r>
      <w:r>
        <w:t xml:space="preserve"> - The PMLU must align with those identified in the rehabilitation planning part of the PRC plan </w:t>
      </w:r>
      <w:r w:rsidR="0F1FECF5">
        <w:t>including</w:t>
      </w:r>
      <w:r>
        <w:t xml:space="preserve"> the proposed final site design</w:t>
      </w:r>
      <w:r w:rsidR="6DC73E9B">
        <w:t xml:space="preserve"> and the spatial data submitted with the applicatio</w:t>
      </w:r>
      <w:r w:rsidR="7BEC44E7">
        <w:t>n</w:t>
      </w:r>
      <w:r>
        <w:t xml:space="preserve">. </w:t>
      </w:r>
    </w:p>
    <w:p w14:paraId="799CB23C" w14:textId="4FE1AE30" w:rsidR="001044A1" w:rsidRPr="001E1B08" w:rsidRDefault="001044A1" w:rsidP="0029631A">
      <w:pPr>
        <w:pStyle w:val="ListParagraph"/>
        <w:numPr>
          <w:ilvl w:val="0"/>
          <w:numId w:val="6"/>
        </w:numPr>
        <w:ind w:left="714" w:hanging="357"/>
      </w:pPr>
      <w:r w:rsidRPr="00115FE6">
        <w:rPr>
          <w:u w:val="single"/>
        </w:rPr>
        <w:t>Date area is available</w:t>
      </w:r>
      <w:r w:rsidRPr="001E1B08">
        <w:t xml:space="preserve"> - The PRCP schedule must identify when land within the rehabilitation area becomes available for rehabilitation. If the whole rehabilitation area becomes available at once there should be only one date. If the rehabilitation areas become available progressively there should be multiple dates. These dates should reflect the information provided in the rehabilitation planning part of the PRC plan. </w:t>
      </w:r>
    </w:p>
    <w:p w14:paraId="300A4FEB" w14:textId="77777777" w:rsidR="001044A1" w:rsidRPr="00D7118F" w:rsidRDefault="001044A1" w:rsidP="0029631A">
      <w:pPr>
        <w:pStyle w:val="ListParagraph"/>
        <w:numPr>
          <w:ilvl w:val="0"/>
          <w:numId w:val="6"/>
        </w:numPr>
        <w:ind w:left="714" w:hanging="357"/>
        <w:rPr>
          <w:u w:val="single"/>
        </w:rPr>
      </w:pPr>
      <w:r w:rsidRPr="00115FE6">
        <w:rPr>
          <w:u w:val="single"/>
        </w:rPr>
        <w:t>Cumulative area available (ha)</w:t>
      </w:r>
      <w:r w:rsidRPr="001E1B08">
        <w:t xml:space="preserve"> - The PRCP schedule must identify the area of land within the rehabilitation area that will become available at a given time. </w:t>
      </w:r>
    </w:p>
    <w:p w14:paraId="6384BCE6" w14:textId="5E4B29EC" w:rsidR="001044A1" w:rsidRPr="00D7118F" w:rsidRDefault="001044A1" w:rsidP="0029631A">
      <w:pPr>
        <w:pStyle w:val="ListParagraph"/>
        <w:numPr>
          <w:ilvl w:val="0"/>
          <w:numId w:val="6"/>
        </w:numPr>
        <w:ind w:left="714" w:hanging="357"/>
        <w:rPr>
          <w:u w:val="single"/>
        </w:rPr>
      </w:pPr>
      <w:r w:rsidRPr="00115FE6">
        <w:rPr>
          <w:u w:val="single"/>
        </w:rPr>
        <w:t>Milestone completed by</w:t>
      </w:r>
      <w:r w:rsidRPr="001E1B08">
        <w:t xml:space="preserve"> - The PRCP schedule must identify completion dates for milestones to be completed. </w:t>
      </w:r>
      <w:r w:rsidR="00F3575D" w:rsidRPr="001E1B08">
        <w:t>All completion dates must be 10 December of the relevant year, as required in section 4.1 step 7 of the PRCP Guideline.</w:t>
      </w:r>
    </w:p>
    <w:p w14:paraId="6B2A3143" w14:textId="7C02C9C6" w:rsidR="001044A1" w:rsidRDefault="001044A1" w:rsidP="0029631A">
      <w:pPr>
        <w:pStyle w:val="ListParagraph"/>
        <w:numPr>
          <w:ilvl w:val="0"/>
          <w:numId w:val="6"/>
        </w:numPr>
        <w:ind w:left="714" w:hanging="357"/>
      </w:pPr>
      <w:r w:rsidRPr="1B14F95B">
        <w:rPr>
          <w:u w:val="single"/>
        </w:rPr>
        <w:t>Cumulative area achieved (ha)</w:t>
      </w:r>
      <w:r w:rsidRPr="001E1B08">
        <w:t xml:space="preserve"> - The PRCP schedule must show how progressive rehabilitation is being achieved over the life of the mine. This section must reflect the proposed rehabilitation work required for the rehabilitation area to achieve stable condition. The milestone reference to be included </w:t>
      </w:r>
      <w:proofErr w:type="gramStart"/>
      <w:r w:rsidRPr="001E1B08">
        <w:t>refers back</w:t>
      </w:r>
      <w:proofErr w:type="gramEnd"/>
      <w:r w:rsidRPr="001E1B08">
        <w:t xml:space="preserve"> to the Rehabilitation Area Milestones </w:t>
      </w:r>
      <w:r w:rsidR="00CA4271" w:rsidRPr="001E1B08">
        <w:t xml:space="preserve">table </w:t>
      </w:r>
      <w:r w:rsidRPr="001E1B08">
        <w:t>with the detailed milestone criteria. The milestones must be achieved consecutively.</w:t>
      </w:r>
    </w:p>
    <w:p w14:paraId="339AEBAA" w14:textId="776C3FB6" w:rsidR="001044A1" w:rsidRPr="00C53CF4" w:rsidRDefault="001044A1" w:rsidP="00B97191">
      <w:pPr>
        <w:ind w:firstLine="360"/>
        <w:rPr>
          <w:b/>
          <w:bCs/>
        </w:rPr>
      </w:pPr>
      <w:r w:rsidRPr="00C53CF4">
        <w:rPr>
          <w:b/>
          <w:bCs/>
        </w:rPr>
        <w:t xml:space="preserve">Headings under Rehabilitation Area Milestones </w:t>
      </w:r>
      <w:r w:rsidR="00CA4271">
        <w:rPr>
          <w:b/>
          <w:bCs/>
        </w:rPr>
        <w:t>table</w:t>
      </w:r>
    </w:p>
    <w:p w14:paraId="5E16B0B2" w14:textId="0ED52B1F" w:rsidR="001044A1" w:rsidRDefault="71EF7017" w:rsidP="0029631A">
      <w:pPr>
        <w:pStyle w:val="ListParagraph"/>
        <w:numPr>
          <w:ilvl w:val="0"/>
          <w:numId w:val="6"/>
        </w:numPr>
      </w:pPr>
      <w:r w:rsidRPr="1B14F95B">
        <w:rPr>
          <w:u w:val="single"/>
        </w:rPr>
        <w:t>Rehabilitation milestone &amp; Milestone criteria</w:t>
      </w:r>
      <w:r>
        <w:t xml:space="preserve"> - The “rehabilitation milestone” is a short description of the rehabilitation activities. The "milestone criteria" must be </w:t>
      </w:r>
      <w:r w:rsidR="4FD26C88">
        <w:t xml:space="preserve">written in a manner that delivers on </w:t>
      </w:r>
      <w:r w:rsidR="09F35E67">
        <w:t xml:space="preserve">SMART </w:t>
      </w:r>
      <w:r w:rsidR="4C68D05B">
        <w:t xml:space="preserve">principles </w:t>
      </w:r>
      <w:r w:rsidR="09F35E67">
        <w:t xml:space="preserve">and </w:t>
      </w:r>
      <w:r>
        <w:t xml:space="preserve">demonstrate achievement of the milestone. </w:t>
      </w:r>
    </w:p>
    <w:p w14:paraId="4A72B2BF" w14:textId="1A0FF810" w:rsidR="001044A1" w:rsidRDefault="001044A1" w:rsidP="002A2FF2">
      <w:pPr>
        <w:pStyle w:val="Heading1"/>
      </w:pPr>
      <w:r>
        <w:t xml:space="preserve">Further Instructions when inputting </w:t>
      </w:r>
      <w:r w:rsidR="2ADBA271">
        <w:t>Non-Use Manage</w:t>
      </w:r>
      <w:r w:rsidR="2105B5D5">
        <w:t>ment</w:t>
      </w:r>
      <w:r w:rsidR="2ADBA271">
        <w:t xml:space="preserve"> Areas (</w:t>
      </w:r>
      <w:r>
        <w:t>NUMAs</w:t>
      </w:r>
      <w:r w:rsidR="47BBEF09">
        <w:t>)</w:t>
      </w:r>
    </w:p>
    <w:p w14:paraId="0E74F230" w14:textId="22E3FD6F" w:rsidR="001044A1" w:rsidRPr="00F7526A" w:rsidRDefault="001044A1" w:rsidP="00B97191">
      <w:pPr>
        <w:ind w:firstLine="360"/>
        <w:rPr>
          <w:b/>
          <w:bCs/>
        </w:rPr>
      </w:pPr>
      <w:r w:rsidRPr="00F7526A">
        <w:rPr>
          <w:b/>
          <w:bCs/>
        </w:rPr>
        <w:t xml:space="preserve">Headings under Improvement Area (IA) </w:t>
      </w:r>
      <w:r w:rsidR="00CA4271">
        <w:rPr>
          <w:b/>
          <w:bCs/>
        </w:rPr>
        <w:t>tables</w:t>
      </w:r>
    </w:p>
    <w:p w14:paraId="256A0569" w14:textId="1F7E5581" w:rsidR="001044A1" w:rsidRDefault="001044A1" w:rsidP="0029631A">
      <w:pPr>
        <w:pStyle w:val="ListParagraph"/>
        <w:numPr>
          <w:ilvl w:val="0"/>
          <w:numId w:val="6"/>
        </w:numPr>
      </w:pPr>
      <w:r w:rsidRPr="1B14F95B">
        <w:rPr>
          <w:u w:val="single"/>
        </w:rPr>
        <w:t>Improvement area</w:t>
      </w:r>
      <w:r>
        <w:t xml:space="preserve"> - The improvement area must align with the </w:t>
      </w:r>
      <w:r w:rsidR="0D2B311D">
        <w:t>reference maps</w:t>
      </w:r>
      <w:r>
        <w:t xml:space="preserve"> included in the rehabilitation planning part of the PRC plan</w:t>
      </w:r>
      <w:r w:rsidR="377A3655">
        <w:t xml:space="preserve"> and the spatial data submitted with the application</w:t>
      </w:r>
      <w:r>
        <w:t xml:space="preserve">. This area must have the same NUMA and same milestones applied to the whole area. </w:t>
      </w:r>
    </w:p>
    <w:p w14:paraId="1387C463" w14:textId="77777777" w:rsidR="001044A1" w:rsidRDefault="001044A1" w:rsidP="0029631A">
      <w:pPr>
        <w:pStyle w:val="ListParagraph"/>
        <w:numPr>
          <w:ilvl w:val="0"/>
          <w:numId w:val="6"/>
        </w:numPr>
      </w:pPr>
      <w:r w:rsidRPr="00AE3B91">
        <w:rPr>
          <w:u w:val="single"/>
        </w:rPr>
        <w:t>Relevant activities</w:t>
      </w:r>
      <w:r>
        <w:t xml:space="preserve"> - The relevant activities must align with the activities identified in the rehabilitation planning part of the PRC plan. The relevant activities are those undertaken within the improvement area prior to land becoming available for improvement. </w:t>
      </w:r>
    </w:p>
    <w:p w14:paraId="57822C91" w14:textId="77777777" w:rsidR="001044A1" w:rsidRDefault="001044A1" w:rsidP="0029631A">
      <w:pPr>
        <w:pStyle w:val="ListParagraph"/>
        <w:numPr>
          <w:ilvl w:val="0"/>
          <w:numId w:val="6"/>
        </w:numPr>
      </w:pPr>
      <w:r w:rsidRPr="00AE3B91">
        <w:rPr>
          <w:u w:val="single"/>
        </w:rPr>
        <w:t>Total size (ha)</w:t>
      </w:r>
      <w:r>
        <w:t xml:space="preserve"> - Total size of improvement area in hectares. </w:t>
      </w:r>
    </w:p>
    <w:p w14:paraId="0833B256" w14:textId="0F47C0E3" w:rsidR="00A01FCB" w:rsidRPr="00D7118F" w:rsidRDefault="24E46501" w:rsidP="0029631A">
      <w:pPr>
        <w:pStyle w:val="ListParagraph"/>
        <w:numPr>
          <w:ilvl w:val="0"/>
          <w:numId w:val="6"/>
        </w:numPr>
      </w:pPr>
      <w:r w:rsidRPr="002E4FCE">
        <w:rPr>
          <w:rFonts w:cs="Arial"/>
          <w:color w:val="000000" w:themeColor="text1"/>
          <w:u w:val="single"/>
          <w:lang w:eastAsia="en-AU"/>
        </w:rPr>
        <w:lastRenderedPageBreak/>
        <w:t>First milestone reference to commence</w:t>
      </w:r>
      <w:r w:rsidR="2A14D200" w:rsidRPr="002E4FCE">
        <w:rPr>
          <w:rFonts w:cs="Arial"/>
          <w:color w:val="000000" w:themeColor="text1"/>
          <w:u w:val="single"/>
          <w:lang w:eastAsia="en-AU"/>
        </w:rPr>
        <w:t xml:space="preserve"> </w:t>
      </w:r>
      <w:r w:rsidR="2A14D200" w:rsidRPr="002E4FCE">
        <w:rPr>
          <w:rFonts w:cs="Arial"/>
          <w:color w:val="000000" w:themeColor="text1"/>
          <w:lang w:eastAsia="en-AU"/>
        </w:rPr>
        <w:t>-</w:t>
      </w:r>
      <w:r w:rsidR="2A14D200" w:rsidRPr="00D7118F">
        <w:rPr>
          <w:rFonts w:cs="Arial"/>
          <w:color w:val="000000" w:themeColor="text1"/>
          <w:lang w:eastAsia="en-AU"/>
        </w:rPr>
        <w:t xml:space="preserve"> </w:t>
      </w:r>
      <w:r w:rsidR="2A14D200">
        <w:t xml:space="preserve">The milestone </w:t>
      </w:r>
      <w:r w:rsidR="3C2E8ABB">
        <w:t xml:space="preserve">number </w:t>
      </w:r>
      <w:r w:rsidR="2A14D200">
        <w:t>for the first milestone to commence must be specified</w:t>
      </w:r>
      <w:r w:rsidR="7B01C3D4">
        <w:t xml:space="preserve">. This will often be </w:t>
      </w:r>
      <w:r w:rsidR="4C353810" w:rsidRPr="002E4FCE">
        <w:rPr>
          <w:rFonts w:cs="Arial"/>
          <w:color w:val="000000" w:themeColor="text1"/>
          <w:u w:val="single"/>
          <w:lang w:eastAsia="en-AU"/>
        </w:rPr>
        <w:t>M</w:t>
      </w:r>
      <w:r w:rsidR="257F560A">
        <w:t>M1 but</w:t>
      </w:r>
      <w:r w:rsidR="7B01C3D4">
        <w:t xml:space="preserve"> may be a later milestone if </w:t>
      </w:r>
      <w:r w:rsidR="68F45858" w:rsidRPr="002E4FCE">
        <w:rPr>
          <w:rFonts w:cs="Arial"/>
          <w:color w:val="000000" w:themeColor="text1"/>
          <w:u w:val="single"/>
          <w:lang w:eastAsia="en-AU"/>
        </w:rPr>
        <w:t>M</w:t>
      </w:r>
      <w:r w:rsidR="7B01C3D4">
        <w:t>M1 (or later milestones) do</w:t>
      </w:r>
      <w:r w:rsidR="33981241">
        <w:t>es</w:t>
      </w:r>
      <w:r w:rsidR="7B01C3D4">
        <w:t xml:space="preserve"> not apply to the IA, or if </w:t>
      </w:r>
      <w:r w:rsidR="1082A0D1">
        <w:t>earlier milestones were achieved prior to the commencement of the PRCP</w:t>
      </w:r>
      <w:r w:rsidR="001E1B08">
        <w:t xml:space="preserve"> </w:t>
      </w:r>
      <w:r w:rsidR="1082A0D1">
        <w:t>schedule.</w:t>
      </w:r>
    </w:p>
    <w:p w14:paraId="437C365F" w14:textId="3936D91B" w:rsidR="007D19A0" w:rsidRDefault="001044A1" w:rsidP="0029631A">
      <w:pPr>
        <w:pStyle w:val="ListParagraph"/>
        <w:numPr>
          <w:ilvl w:val="0"/>
          <w:numId w:val="6"/>
        </w:numPr>
      </w:pPr>
      <w:r w:rsidRPr="002E4FCE">
        <w:rPr>
          <w:u w:val="single"/>
        </w:rPr>
        <w:t>Commencement of first milestone</w:t>
      </w:r>
      <w:r>
        <w:t xml:space="preserve"> - The applicant must nominate a date for when the first milestone for the improvement area will commence.</w:t>
      </w:r>
    </w:p>
    <w:p w14:paraId="1D4F92AE" w14:textId="0584D15C" w:rsidR="001044A1" w:rsidRDefault="001044A1" w:rsidP="0029631A">
      <w:pPr>
        <w:pStyle w:val="ListParagraph"/>
        <w:numPr>
          <w:ilvl w:val="0"/>
          <w:numId w:val="6"/>
        </w:numPr>
      </w:pPr>
      <w:r w:rsidRPr="1B14F95B">
        <w:rPr>
          <w:u w:val="single"/>
        </w:rPr>
        <w:t>NUMA</w:t>
      </w:r>
      <w:r>
        <w:t xml:space="preserve"> - The NUMA must align with those identified in the rehabilitation planning part of the PRC plan </w:t>
      </w:r>
      <w:r w:rsidR="3D5E63D4">
        <w:t>including</w:t>
      </w:r>
      <w:r>
        <w:t xml:space="preserve"> the proposed final site design</w:t>
      </w:r>
      <w:r w:rsidR="4BC8403A">
        <w:t xml:space="preserve"> and the spatial data submitted with the application</w:t>
      </w:r>
      <w:r>
        <w:t xml:space="preserve">. </w:t>
      </w:r>
    </w:p>
    <w:p w14:paraId="6A85BA5D" w14:textId="5360785C" w:rsidR="001044A1" w:rsidRDefault="001044A1" w:rsidP="0029631A">
      <w:pPr>
        <w:pStyle w:val="ListParagraph"/>
        <w:numPr>
          <w:ilvl w:val="0"/>
          <w:numId w:val="6"/>
        </w:numPr>
      </w:pPr>
      <w:r w:rsidRPr="00AE3B91">
        <w:rPr>
          <w:u w:val="single"/>
        </w:rPr>
        <w:t>Date area is available</w:t>
      </w:r>
      <w:r>
        <w:t xml:space="preserve"> - The PRCP schedule must identify when land within the improvement area becomes available for improvement. If the whole improvement area becomes available at once there should be only one date. If the improvement areas become available progressively there should be multiple dates. These dates should reflect the information provided in the rehabilitation planning part of the PRC plan. </w:t>
      </w:r>
    </w:p>
    <w:p w14:paraId="169E5A65" w14:textId="77777777" w:rsidR="001044A1" w:rsidRDefault="001044A1" w:rsidP="0029631A">
      <w:pPr>
        <w:pStyle w:val="ListParagraph"/>
        <w:numPr>
          <w:ilvl w:val="0"/>
          <w:numId w:val="6"/>
        </w:numPr>
      </w:pPr>
      <w:r w:rsidRPr="00AE3B91">
        <w:rPr>
          <w:u w:val="single"/>
        </w:rPr>
        <w:t>Cumulative area available (ha)</w:t>
      </w:r>
      <w:r>
        <w:t xml:space="preserve"> - The PRCP schedule must identify the area of land within the improvement area that will become available at a given time. </w:t>
      </w:r>
    </w:p>
    <w:p w14:paraId="698F0AB3" w14:textId="77777777" w:rsidR="001044A1" w:rsidRDefault="001044A1" w:rsidP="0029631A">
      <w:pPr>
        <w:pStyle w:val="ListParagraph"/>
        <w:numPr>
          <w:ilvl w:val="0"/>
          <w:numId w:val="6"/>
        </w:numPr>
      </w:pPr>
      <w:r w:rsidRPr="00AE3B91">
        <w:rPr>
          <w:u w:val="single"/>
        </w:rPr>
        <w:t>Milestone completed by</w:t>
      </w:r>
      <w:r>
        <w:t xml:space="preserve"> - The PRCP schedule must identify completion dates for milestones to be completed. </w:t>
      </w:r>
    </w:p>
    <w:p w14:paraId="53176F89" w14:textId="36F63544" w:rsidR="001044A1" w:rsidRDefault="001044A1" w:rsidP="0029631A">
      <w:pPr>
        <w:pStyle w:val="ListParagraph"/>
        <w:numPr>
          <w:ilvl w:val="0"/>
          <w:numId w:val="6"/>
        </w:numPr>
      </w:pPr>
      <w:r w:rsidRPr="1B14F95B">
        <w:rPr>
          <w:u w:val="single"/>
        </w:rPr>
        <w:t>Cumulative area achieved (ha)</w:t>
      </w:r>
      <w:r>
        <w:t xml:space="preserve"> - The PRCP schedule must show how progressive improvement is being achieved over the life of the mine. This section must reflect the proposed management work required for the improvement area to achieve sufficient improvement. The milestone reference </w:t>
      </w:r>
      <w:proofErr w:type="gramStart"/>
      <w:r>
        <w:t>refers back</w:t>
      </w:r>
      <w:proofErr w:type="gramEnd"/>
      <w:r>
        <w:t xml:space="preserve"> to the Improvement Area Milestones </w:t>
      </w:r>
      <w:r w:rsidR="00CA4271">
        <w:t xml:space="preserve">table </w:t>
      </w:r>
      <w:r>
        <w:t>with the detailed milestone criteria. The milestones must be achieved consecutively.</w:t>
      </w:r>
    </w:p>
    <w:p w14:paraId="48E3753C" w14:textId="1E66555C" w:rsidR="001044A1" w:rsidRPr="00F7526A" w:rsidRDefault="001044A1" w:rsidP="00B97191">
      <w:pPr>
        <w:ind w:firstLine="360"/>
        <w:rPr>
          <w:b/>
          <w:bCs/>
        </w:rPr>
      </w:pPr>
      <w:r w:rsidRPr="00F7526A">
        <w:rPr>
          <w:b/>
          <w:bCs/>
        </w:rPr>
        <w:t xml:space="preserve">Headings under Improvement Area Milestones </w:t>
      </w:r>
      <w:r w:rsidR="00CA4271">
        <w:rPr>
          <w:b/>
          <w:bCs/>
        </w:rPr>
        <w:t>table</w:t>
      </w:r>
    </w:p>
    <w:p w14:paraId="6340224A" w14:textId="6BC831DB" w:rsidR="00120C66" w:rsidRDefault="001044A1" w:rsidP="0029631A">
      <w:pPr>
        <w:pStyle w:val="ListParagraph"/>
        <w:numPr>
          <w:ilvl w:val="0"/>
          <w:numId w:val="6"/>
        </w:numPr>
        <w:contextualSpacing w:val="0"/>
      </w:pPr>
      <w:r w:rsidRPr="00AE3B91">
        <w:rPr>
          <w:u w:val="single"/>
        </w:rPr>
        <w:t>Management milestone &amp; Milestone criteria</w:t>
      </w:r>
      <w:r>
        <w:t xml:space="preserve"> - The “management milestone” is a short description of the management activities. The "milestone criteria" must be able to demonstrate achievement of the milestone.</w:t>
      </w:r>
    </w:p>
    <w:p w14:paraId="62CA03A3" w14:textId="77777777" w:rsidR="00A06AFF" w:rsidRDefault="00A06AFF" w:rsidP="00A06AFF">
      <w:pPr>
        <w:sectPr w:rsidR="00A06AFF" w:rsidSect="009E57B3">
          <w:headerReference w:type="even" r:id="rId18"/>
          <w:headerReference w:type="default" r:id="rId19"/>
          <w:headerReference w:type="first" r:id="rId20"/>
          <w:type w:val="continuous"/>
          <w:pgSz w:w="11906" w:h="16838" w:code="9"/>
          <w:pgMar w:top="1134" w:right="849" w:bottom="1134" w:left="1134" w:header="567" w:footer="567" w:gutter="0"/>
          <w:cols w:space="708"/>
          <w:titlePg/>
          <w:docGrid w:linePitch="360"/>
        </w:sectPr>
      </w:pPr>
      <w:bookmarkStart w:id="0" w:name="_Toc447633907"/>
    </w:p>
    <w:p w14:paraId="689D8486" w14:textId="678405C6" w:rsidR="00F0180C" w:rsidRDefault="00744589" w:rsidP="00DD42FE">
      <w:pPr>
        <w:pStyle w:val="Heading1"/>
        <w:numPr>
          <w:ilvl w:val="0"/>
          <w:numId w:val="0"/>
        </w:numPr>
        <w:ind w:left="432" w:hanging="432"/>
      </w:pPr>
      <w:r>
        <w:lastRenderedPageBreak/>
        <w:t xml:space="preserve">PART 1: </w:t>
      </w:r>
      <w:r w:rsidR="00F0180C">
        <w:t>Post mining land uses</w:t>
      </w:r>
    </w:p>
    <w:p w14:paraId="1C4EA239" w14:textId="77777777" w:rsidR="009A12F8" w:rsidRPr="001D5CDE" w:rsidRDefault="009A12F8" w:rsidP="00121DC2">
      <w:pPr>
        <w:pStyle w:val="Heading2"/>
        <w:numPr>
          <w:ilvl w:val="0"/>
          <w:numId w:val="0"/>
        </w:numPr>
        <w:ind w:left="576" w:hanging="576"/>
      </w:pPr>
      <w:bookmarkStart w:id="1" w:name="_Toc65157987"/>
      <w:bookmarkEnd w:id="0"/>
      <w:r>
        <w:t>(RA1) Rehabilitation area 1</w:t>
      </w:r>
      <w:bookmarkEnd w:id="1"/>
    </w:p>
    <w:tbl>
      <w:tblPr>
        <w:tblW w:w="15345" w:type="dxa"/>
        <w:tblLook w:val="04A0" w:firstRow="1" w:lastRow="0" w:firstColumn="1" w:lastColumn="0" w:noHBand="0" w:noVBand="1"/>
      </w:tblPr>
      <w:tblGrid>
        <w:gridCol w:w="2117"/>
        <w:gridCol w:w="1414"/>
        <w:gridCol w:w="1277"/>
        <w:gridCol w:w="1319"/>
        <w:gridCol w:w="6"/>
        <w:gridCol w:w="1310"/>
        <w:gridCol w:w="1316"/>
        <w:gridCol w:w="1316"/>
        <w:gridCol w:w="1316"/>
        <w:gridCol w:w="1316"/>
        <w:gridCol w:w="1316"/>
        <w:gridCol w:w="1316"/>
        <w:gridCol w:w="6"/>
      </w:tblGrid>
      <w:tr w:rsidR="00B50626" w:rsidRPr="00AD07E9" w14:paraId="38844A4C" w14:textId="77777777" w:rsidTr="0071131E">
        <w:trPr>
          <w:trHeight w:val="458"/>
        </w:trPr>
        <w:tc>
          <w:tcPr>
            <w:tcW w:w="15345" w:type="dxa"/>
            <w:gridSpan w:val="13"/>
            <w:tcBorders>
              <w:top w:val="single" w:sz="8" w:space="0" w:color="auto"/>
              <w:left w:val="single" w:sz="8" w:space="0" w:color="auto"/>
              <w:bottom w:val="single" w:sz="8" w:space="0" w:color="auto"/>
              <w:right w:val="single" w:sz="8" w:space="0" w:color="000000"/>
            </w:tcBorders>
            <w:shd w:val="clear" w:color="000000" w:fill="A6A6A6"/>
            <w:noWrap/>
            <w:vAlign w:val="center"/>
            <w:hideMark/>
          </w:tcPr>
          <w:p w14:paraId="0E42ECD4" w14:textId="6F9FABCC" w:rsidR="00B50626" w:rsidRPr="00AD07E9" w:rsidRDefault="00B50626" w:rsidP="003F18F2">
            <w:pPr>
              <w:spacing w:before="60" w:after="60" w:line="240" w:lineRule="exact"/>
              <w:jc w:val="center"/>
              <w:rPr>
                <w:rFonts w:cs="Arial"/>
                <w:b/>
                <w:bCs/>
                <w:color w:val="000000"/>
                <w:szCs w:val="20"/>
                <w:lang w:eastAsia="en-AU"/>
              </w:rPr>
            </w:pPr>
            <w:bookmarkStart w:id="2" w:name="_Toc65157990"/>
            <w:r w:rsidRPr="00AD07E9">
              <w:rPr>
                <w:rFonts w:cs="Arial"/>
                <w:b/>
                <w:bCs/>
                <w:color w:val="000000"/>
                <w:sz w:val="22"/>
                <w:szCs w:val="22"/>
                <w:lang w:eastAsia="en-AU"/>
              </w:rPr>
              <w:t>Post-mining land uses (PMLU)</w:t>
            </w:r>
          </w:p>
        </w:tc>
      </w:tr>
      <w:tr w:rsidR="00B50626" w:rsidRPr="00AD07E9" w14:paraId="255DDD11" w14:textId="77777777" w:rsidTr="0071131E">
        <w:trPr>
          <w:trHeight w:val="319"/>
        </w:trPr>
        <w:tc>
          <w:tcPr>
            <w:tcW w:w="6133"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462311D0" w14:textId="77777777" w:rsidR="00B50626" w:rsidRPr="00AD07E9" w:rsidRDefault="00B50626" w:rsidP="003F18F2">
            <w:pPr>
              <w:spacing w:before="60" w:after="60" w:line="240" w:lineRule="exact"/>
              <w:rPr>
                <w:rFonts w:cs="Arial"/>
                <w:b/>
                <w:bCs/>
                <w:color w:val="000000"/>
                <w:szCs w:val="20"/>
                <w:lang w:eastAsia="en-AU"/>
              </w:rPr>
            </w:pPr>
            <w:r w:rsidRPr="00AD07E9">
              <w:rPr>
                <w:rFonts w:cs="Arial"/>
                <w:b/>
                <w:bCs/>
                <w:color w:val="000000"/>
                <w:szCs w:val="20"/>
                <w:lang w:eastAsia="en-AU"/>
              </w:rPr>
              <w:t>Rehabilitation area</w:t>
            </w:r>
          </w:p>
        </w:tc>
        <w:tc>
          <w:tcPr>
            <w:tcW w:w="9212" w:type="dxa"/>
            <w:gridSpan w:val="8"/>
            <w:tcBorders>
              <w:top w:val="single" w:sz="8" w:space="0" w:color="auto"/>
              <w:left w:val="nil"/>
              <w:bottom w:val="single" w:sz="8" w:space="0" w:color="auto"/>
              <w:right w:val="single" w:sz="8" w:space="0" w:color="auto"/>
            </w:tcBorders>
            <w:shd w:val="clear" w:color="000000" w:fill="F2F2F2"/>
            <w:noWrap/>
            <w:vAlign w:val="center"/>
            <w:hideMark/>
          </w:tcPr>
          <w:p w14:paraId="4A6F27FC" w14:textId="5A40EB04" w:rsidR="00B50626" w:rsidRPr="00AD07E9" w:rsidRDefault="00B50626" w:rsidP="003F18F2">
            <w:pPr>
              <w:spacing w:before="60" w:after="60" w:line="240" w:lineRule="exact"/>
              <w:jc w:val="center"/>
              <w:rPr>
                <w:rFonts w:cs="Arial"/>
                <w:color w:val="000000"/>
                <w:szCs w:val="20"/>
                <w:lang w:eastAsia="en-AU"/>
              </w:rPr>
            </w:pPr>
            <w:r>
              <w:rPr>
                <w:rFonts w:cs="Arial"/>
                <w:color w:val="000000"/>
                <w:szCs w:val="20"/>
                <w:lang w:eastAsia="en-AU"/>
              </w:rPr>
              <w:t>RA</w:t>
            </w:r>
            <w:sdt>
              <w:sdtPr>
                <w:rPr>
                  <w:rFonts w:cs="Arial"/>
                  <w:color w:val="000000"/>
                  <w:szCs w:val="20"/>
                  <w:lang w:eastAsia="en-AU"/>
                </w:rPr>
                <w:id w:val="2086107146"/>
                <w:placeholder>
                  <w:docPart w:val="EAF132FEFF7F4159997ED62561A9CFAC"/>
                </w:placeholder>
                <w:text/>
              </w:sdtPr>
              <w:sdtEndPr/>
              <w:sdtContent>
                <w:r w:rsidR="000D05E2">
                  <w:rPr>
                    <w:rFonts w:cs="Arial"/>
                    <w:color w:val="000000"/>
                    <w:szCs w:val="20"/>
                    <w:lang w:eastAsia="en-AU"/>
                  </w:rPr>
                  <w:t>1</w:t>
                </w:r>
              </w:sdtContent>
            </w:sdt>
          </w:p>
        </w:tc>
      </w:tr>
      <w:tr w:rsidR="00B50626" w:rsidRPr="00AD07E9" w14:paraId="316EF580" w14:textId="77777777" w:rsidTr="0071131E">
        <w:trPr>
          <w:trHeight w:val="319"/>
        </w:trPr>
        <w:tc>
          <w:tcPr>
            <w:tcW w:w="6133"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1CF6ABF2" w14:textId="77777777" w:rsidR="00B50626" w:rsidRPr="00AD07E9" w:rsidRDefault="00B50626" w:rsidP="003F18F2">
            <w:pPr>
              <w:spacing w:before="60" w:after="60" w:line="240" w:lineRule="exact"/>
              <w:rPr>
                <w:rFonts w:cs="Arial"/>
                <w:b/>
                <w:bCs/>
                <w:color w:val="000000"/>
                <w:szCs w:val="20"/>
                <w:lang w:eastAsia="en-AU"/>
              </w:rPr>
            </w:pPr>
            <w:r w:rsidRPr="00AD07E9">
              <w:rPr>
                <w:rFonts w:cs="Arial"/>
                <w:b/>
                <w:bCs/>
                <w:color w:val="000000"/>
                <w:szCs w:val="20"/>
                <w:lang w:eastAsia="en-AU"/>
              </w:rPr>
              <w:t>Relevant activities</w:t>
            </w:r>
          </w:p>
        </w:tc>
        <w:sdt>
          <w:sdtPr>
            <w:rPr>
              <w:rFonts w:cs="Arial"/>
              <w:color w:val="000000"/>
              <w:szCs w:val="20"/>
              <w:lang w:eastAsia="en-AU"/>
            </w:rPr>
            <w:id w:val="1610312979"/>
            <w:placeholder>
              <w:docPart w:val="8855FEA0EAF64CFEB387BD3FEDB425F6"/>
            </w:placeholder>
            <w:text/>
          </w:sdtPr>
          <w:sdtEndPr/>
          <w:sdtContent>
            <w:tc>
              <w:tcPr>
                <w:tcW w:w="9212" w:type="dxa"/>
                <w:gridSpan w:val="8"/>
                <w:tcBorders>
                  <w:top w:val="single" w:sz="8" w:space="0" w:color="auto"/>
                  <w:left w:val="nil"/>
                  <w:bottom w:val="single" w:sz="8" w:space="0" w:color="auto"/>
                  <w:right w:val="single" w:sz="8" w:space="0" w:color="auto"/>
                </w:tcBorders>
                <w:shd w:val="clear" w:color="000000" w:fill="F2F2F2"/>
                <w:noWrap/>
                <w:vAlign w:val="center"/>
              </w:tcPr>
              <w:p w14:paraId="3E2F236E" w14:textId="1B9BC904" w:rsidR="00B50626" w:rsidRPr="00AD07E9" w:rsidRDefault="007448DF" w:rsidP="003F18F2">
                <w:pPr>
                  <w:spacing w:before="60" w:after="60" w:line="240" w:lineRule="exact"/>
                  <w:jc w:val="center"/>
                  <w:rPr>
                    <w:rFonts w:cs="Arial"/>
                    <w:color w:val="000000"/>
                    <w:szCs w:val="20"/>
                    <w:lang w:eastAsia="en-AU"/>
                  </w:rPr>
                </w:pPr>
                <w:r>
                  <w:rPr>
                    <w:rFonts w:cs="Arial"/>
                    <w:color w:val="000000"/>
                    <w:szCs w:val="20"/>
                    <w:lang w:eastAsia="en-AU"/>
                  </w:rPr>
                  <w:t>Exploration activities</w:t>
                </w:r>
                <w:r w:rsidR="00C057A9">
                  <w:rPr>
                    <w:rFonts w:cs="Arial"/>
                    <w:color w:val="000000"/>
                    <w:szCs w:val="20"/>
                    <w:lang w:eastAsia="en-AU"/>
                  </w:rPr>
                  <w:t>, early works</w:t>
                </w:r>
                <w:r>
                  <w:rPr>
                    <w:rFonts w:cs="Arial"/>
                    <w:color w:val="000000"/>
                    <w:szCs w:val="20"/>
                    <w:lang w:eastAsia="en-AU"/>
                  </w:rPr>
                  <w:t xml:space="preserve"> and ancillary infrastructure</w:t>
                </w:r>
              </w:p>
            </w:tc>
          </w:sdtContent>
        </w:sdt>
      </w:tr>
      <w:tr w:rsidR="00B50626" w:rsidRPr="00AD07E9" w14:paraId="369A348B" w14:textId="77777777" w:rsidTr="0071131E">
        <w:trPr>
          <w:trHeight w:val="319"/>
        </w:trPr>
        <w:tc>
          <w:tcPr>
            <w:tcW w:w="6133"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08CCEE5E" w14:textId="77777777" w:rsidR="00B50626" w:rsidRPr="00AD07E9" w:rsidRDefault="00B50626" w:rsidP="003F18F2">
            <w:pPr>
              <w:spacing w:before="60" w:after="60" w:line="240" w:lineRule="exact"/>
              <w:rPr>
                <w:rFonts w:cs="Arial"/>
                <w:b/>
                <w:bCs/>
                <w:color w:val="000000"/>
                <w:szCs w:val="20"/>
                <w:lang w:eastAsia="en-AU"/>
              </w:rPr>
            </w:pPr>
            <w:r w:rsidRPr="00AD07E9">
              <w:rPr>
                <w:rFonts w:cs="Arial"/>
                <w:b/>
                <w:bCs/>
                <w:color w:val="000000"/>
                <w:szCs w:val="20"/>
                <w:lang w:eastAsia="en-AU"/>
              </w:rPr>
              <w:t>Total rehabilitation area size (ha)</w:t>
            </w:r>
          </w:p>
        </w:tc>
        <w:sdt>
          <w:sdtPr>
            <w:rPr>
              <w:rFonts w:cs="Arial"/>
              <w:color w:val="000000"/>
              <w:szCs w:val="20"/>
              <w:lang w:eastAsia="en-AU"/>
            </w:rPr>
            <w:id w:val="1648086952"/>
            <w:placeholder>
              <w:docPart w:val="DBC49D5F72574A1382CA9D56408F3333"/>
            </w:placeholder>
            <w:text/>
          </w:sdtPr>
          <w:sdtEndPr/>
          <w:sdtContent>
            <w:tc>
              <w:tcPr>
                <w:tcW w:w="9212" w:type="dxa"/>
                <w:gridSpan w:val="8"/>
                <w:tcBorders>
                  <w:top w:val="single" w:sz="8" w:space="0" w:color="auto"/>
                  <w:left w:val="nil"/>
                  <w:bottom w:val="single" w:sz="8" w:space="0" w:color="auto"/>
                  <w:right w:val="single" w:sz="8" w:space="0" w:color="auto"/>
                </w:tcBorders>
                <w:shd w:val="clear" w:color="000000" w:fill="F2F2F2"/>
                <w:noWrap/>
                <w:vAlign w:val="center"/>
              </w:tcPr>
              <w:p w14:paraId="38E14ED6" w14:textId="08F47501" w:rsidR="00B50626" w:rsidRPr="00AD07E9" w:rsidRDefault="007448DF" w:rsidP="003F18F2">
                <w:pPr>
                  <w:spacing w:before="60" w:after="60" w:line="240" w:lineRule="exact"/>
                  <w:jc w:val="center"/>
                  <w:rPr>
                    <w:rFonts w:cs="Arial"/>
                    <w:color w:val="000000"/>
                    <w:szCs w:val="20"/>
                    <w:lang w:eastAsia="en-AU"/>
                  </w:rPr>
                </w:pPr>
                <w:r>
                  <w:rPr>
                    <w:rFonts w:cs="Arial"/>
                    <w:color w:val="000000"/>
                    <w:szCs w:val="20"/>
                    <w:lang w:eastAsia="en-AU"/>
                  </w:rPr>
                  <w:t>2</w:t>
                </w:r>
                <w:r w:rsidR="00E31D67">
                  <w:rPr>
                    <w:rFonts w:cs="Arial"/>
                    <w:color w:val="000000"/>
                    <w:szCs w:val="20"/>
                    <w:lang w:eastAsia="en-AU"/>
                  </w:rPr>
                  <w:t>34</w:t>
                </w:r>
              </w:p>
            </w:tc>
          </w:sdtContent>
        </w:sdt>
      </w:tr>
      <w:tr w:rsidR="00866549" w:rsidRPr="00AB26E6" w14:paraId="35E8A07E" w14:textId="77777777" w:rsidTr="0071131E">
        <w:trPr>
          <w:trHeight w:val="319"/>
        </w:trPr>
        <w:tc>
          <w:tcPr>
            <w:tcW w:w="6133"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tcPr>
          <w:p w14:paraId="4D9F090D" w14:textId="1F4DBBB2" w:rsidR="008010F3" w:rsidRDefault="008010F3" w:rsidP="00046CC2">
            <w:pPr>
              <w:spacing w:before="60" w:after="60" w:line="240" w:lineRule="exact"/>
              <w:rPr>
                <w:rFonts w:cs="Arial"/>
                <w:b/>
                <w:bCs/>
                <w:color w:val="000000"/>
                <w:szCs w:val="20"/>
                <w:lang w:eastAsia="en-AU"/>
              </w:rPr>
            </w:pPr>
            <w:r>
              <w:rPr>
                <w:rFonts w:cs="Arial"/>
                <w:b/>
                <w:bCs/>
                <w:color w:val="000000"/>
                <w:szCs w:val="20"/>
                <w:lang w:eastAsia="en-AU"/>
              </w:rPr>
              <w:t>Commencement of first milestone:</w:t>
            </w:r>
            <w:r w:rsidR="00046CC2">
              <w:rPr>
                <w:rFonts w:cs="Arial"/>
                <w:b/>
                <w:bCs/>
                <w:color w:val="000000"/>
                <w:szCs w:val="20"/>
                <w:lang w:eastAsia="en-AU"/>
              </w:rPr>
              <w:t xml:space="preserve"> </w:t>
            </w:r>
            <w:r>
              <w:rPr>
                <w:rFonts w:cs="Arial"/>
                <w:b/>
                <w:bCs/>
                <w:color w:val="000000"/>
                <w:szCs w:val="20"/>
                <w:lang w:eastAsia="en-AU"/>
              </w:rPr>
              <w:t>RM1</w:t>
            </w:r>
          </w:p>
        </w:tc>
        <w:sdt>
          <w:sdtPr>
            <w:rPr>
              <w:rFonts w:cs="Arial"/>
              <w:color w:val="000000"/>
              <w:szCs w:val="20"/>
              <w:lang w:eastAsia="en-AU"/>
            </w:rPr>
            <w:id w:val="369656240"/>
            <w:placeholder>
              <w:docPart w:val="F1737312640040199F976BC4C8AAF053"/>
            </w:placeholder>
            <w:text/>
          </w:sdtPr>
          <w:sdtEndPr/>
          <w:sdtContent>
            <w:tc>
              <w:tcPr>
                <w:tcW w:w="9212" w:type="dxa"/>
                <w:gridSpan w:val="8"/>
                <w:tcBorders>
                  <w:top w:val="single" w:sz="8" w:space="0" w:color="auto"/>
                  <w:left w:val="nil"/>
                  <w:bottom w:val="single" w:sz="8" w:space="0" w:color="auto"/>
                  <w:right w:val="single" w:sz="8" w:space="0" w:color="auto"/>
                </w:tcBorders>
                <w:shd w:val="clear" w:color="000000" w:fill="F2F2F2"/>
                <w:noWrap/>
                <w:vAlign w:val="center"/>
              </w:tcPr>
              <w:p w14:paraId="692B1C46" w14:textId="3C6DADE7" w:rsidR="00866549" w:rsidRDefault="007448DF" w:rsidP="003F18F2">
                <w:pPr>
                  <w:spacing w:before="60" w:after="60" w:line="240" w:lineRule="exact"/>
                  <w:jc w:val="center"/>
                  <w:rPr>
                    <w:rFonts w:cs="Arial"/>
                    <w:color w:val="000000"/>
                    <w:szCs w:val="20"/>
                    <w:lang w:eastAsia="en-AU"/>
                  </w:rPr>
                </w:pPr>
                <w:r>
                  <w:rPr>
                    <w:rFonts w:cs="Arial"/>
                    <w:color w:val="000000"/>
                    <w:szCs w:val="20"/>
                    <w:lang w:eastAsia="en-AU"/>
                  </w:rPr>
                  <w:t>10/12/2021</w:t>
                </w:r>
              </w:p>
            </w:tc>
          </w:sdtContent>
        </w:sdt>
      </w:tr>
      <w:tr w:rsidR="00B50626" w:rsidRPr="00AD07E9" w14:paraId="4DEF5D85" w14:textId="77777777" w:rsidTr="0071131E">
        <w:trPr>
          <w:trHeight w:val="319"/>
        </w:trPr>
        <w:tc>
          <w:tcPr>
            <w:tcW w:w="6133"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1845A16B" w14:textId="77777777" w:rsidR="00B50626" w:rsidRPr="00AD07E9" w:rsidRDefault="00B50626" w:rsidP="003F18F2">
            <w:pPr>
              <w:spacing w:before="60" w:after="60" w:line="240" w:lineRule="exact"/>
              <w:rPr>
                <w:rFonts w:cs="Arial"/>
                <w:b/>
                <w:bCs/>
                <w:color w:val="000000"/>
                <w:szCs w:val="20"/>
                <w:lang w:eastAsia="en-AU"/>
              </w:rPr>
            </w:pPr>
            <w:r w:rsidRPr="00AD07E9">
              <w:rPr>
                <w:rFonts w:cs="Arial"/>
                <w:b/>
                <w:bCs/>
                <w:color w:val="000000"/>
                <w:szCs w:val="20"/>
                <w:lang w:eastAsia="en-AU"/>
              </w:rPr>
              <w:t>PMLU</w:t>
            </w:r>
          </w:p>
        </w:tc>
        <w:sdt>
          <w:sdtPr>
            <w:rPr>
              <w:rFonts w:cs="Arial"/>
              <w:color w:val="000000"/>
              <w:szCs w:val="20"/>
              <w:lang w:eastAsia="en-AU"/>
            </w:rPr>
            <w:id w:val="603842818"/>
            <w:placeholder>
              <w:docPart w:val="F04030DDF0A54F8F9753AED0D7A033DE"/>
            </w:placeholder>
            <w:text/>
          </w:sdtPr>
          <w:sdtEndPr/>
          <w:sdtContent>
            <w:tc>
              <w:tcPr>
                <w:tcW w:w="9212" w:type="dxa"/>
                <w:gridSpan w:val="8"/>
                <w:tcBorders>
                  <w:top w:val="single" w:sz="8" w:space="0" w:color="auto"/>
                  <w:left w:val="nil"/>
                  <w:bottom w:val="single" w:sz="8" w:space="0" w:color="auto"/>
                  <w:right w:val="single" w:sz="8" w:space="0" w:color="auto"/>
                </w:tcBorders>
                <w:shd w:val="clear" w:color="000000" w:fill="F2F2F2"/>
                <w:noWrap/>
                <w:vAlign w:val="center"/>
              </w:tcPr>
              <w:p w14:paraId="424E390C" w14:textId="37ECD6D8" w:rsidR="00B50626" w:rsidRPr="00AD07E9" w:rsidRDefault="007448DF" w:rsidP="003F18F2">
                <w:pPr>
                  <w:spacing w:before="60" w:after="60" w:line="240" w:lineRule="exact"/>
                  <w:jc w:val="center"/>
                  <w:rPr>
                    <w:rFonts w:cs="Arial"/>
                    <w:color w:val="000000"/>
                    <w:szCs w:val="20"/>
                    <w:lang w:eastAsia="en-AU"/>
                  </w:rPr>
                </w:pPr>
                <w:r>
                  <w:rPr>
                    <w:rFonts w:cs="Arial"/>
                    <w:color w:val="000000"/>
                    <w:szCs w:val="20"/>
                    <w:lang w:eastAsia="en-AU"/>
                  </w:rPr>
                  <w:t>Cattle grazing</w:t>
                </w:r>
              </w:p>
            </w:tc>
          </w:sdtContent>
        </w:sdt>
      </w:tr>
      <w:tr w:rsidR="00320BA4" w:rsidRPr="00AD07E9" w14:paraId="4AB2606F" w14:textId="77777777" w:rsidTr="0071131E">
        <w:trPr>
          <w:gridAfter w:val="1"/>
          <w:wAfter w:w="6" w:type="dxa"/>
          <w:trHeight w:val="619"/>
        </w:trPr>
        <w:tc>
          <w:tcPr>
            <w:tcW w:w="2117" w:type="dxa"/>
            <w:tcBorders>
              <w:top w:val="single" w:sz="8" w:space="0" w:color="auto"/>
              <w:left w:val="single" w:sz="8" w:space="0" w:color="auto"/>
              <w:bottom w:val="single" w:sz="8" w:space="0" w:color="auto"/>
              <w:right w:val="single" w:sz="8" w:space="0" w:color="auto"/>
            </w:tcBorders>
            <w:shd w:val="clear" w:color="000000" w:fill="BFBFBF"/>
            <w:vAlign w:val="center"/>
            <w:hideMark/>
          </w:tcPr>
          <w:p w14:paraId="72E3A130" w14:textId="77777777" w:rsidR="00320BA4" w:rsidRPr="00AD07E9" w:rsidRDefault="00320BA4" w:rsidP="00320BA4">
            <w:pPr>
              <w:spacing w:before="60" w:after="60" w:line="240" w:lineRule="exact"/>
              <w:rPr>
                <w:rFonts w:cs="Arial"/>
                <w:b/>
                <w:bCs/>
                <w:color w:val="000000"/>
                <w:szCs w:val="20"/>
                <w:lang w:eastAsia="en-AU"/>
              </w:rPr>
            </w:pPr>
            <w:r w:rsidRPr="00AD07E9">
              <w:rPr>
                <w:rFonts w:cs="Arial"/>
                <w:b/>
                <w:bCs/>
                <w:color w:val="000000"/>
                <w:szCs w:val="20"/>
                <w:lang w:eastAsia="en-AU"/>
              </w:rPr>
              <w:t>Date area is available</w:t>
            </w:r>
          </w:p>
        </w:tc>
        <w:sdt>
          <w:sdtPr>
            <w:rPr>
              <w:rFonts w:cs="Arial"/>
              <w:color w:val="000000"/>
              <w:szCs w:val="20"/>
              <w:lang w:eastAsia="en-AU"/>
            </w:rPr>
            <w:id w:val="-301472635"/>
            <w:placeholder>
              <w:docPart w:val="4F020D00A5264634A49231CD0562C737"/>
            </w:placeholder>
            <w:text/>
          </w:sdtPr>
          <w:sdtEndPr/>
          <w:sdtContent>
            <w:tc>
              <w:tcPr>
                <w:tcW w:w="1414"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21ABA188" w14:textId="01D95B90" w:rsidR="00320BA4" w:rsidRPr="00AD07E9" w:rsidRDefault="007448DF" w:rsidP="00320BA4">
                <w:pPr>
                  <w:spacing w:before="60" w:after="60" w:line="240" w:lineRule="exact"/>
                  <w:jc w:val="center"/>
                  <w:rPr>
                    <w:rFonts w:cs="Arial"/>
                    <w:color w:val="BFBFBF"/>
                    <w:szCs w:val="20"/>
                    <w:lang w:eastAsia="en-AU"/>
                  </w:rPr>
                </w:pPr>
                <w:r>
                  <w:rPr>
                    <w:rFonts w:cs="Arial"/>
                    <w:color w:val="000000"/>
                    <w:szCs w:val="20"/>
                    <w:lang w:eastAsia="en-AU"/>
                  </w:rPr>
                  <w:t>10/12/21</w:t>
                </w:r>
              </w:p>
            </w:tc>
          </w:sdtContent>
        </w:sdt>
        <w:sdt>
          <w:sdtPr>
            <w:rPr>
              <w:rFonts w:cs="Arial"/>
              <w:color w:val="000000"/>
              <w:szCs w:val="20"/>
              <w:lang w:eastAsia="en-AU"/>
            </w:rPr>
            <w:id w:val="400333935"/>
            <w:placeholder>
              <w:docPart w:val="915F9093C8E94824845D68FC2EBA1040"/>
            </w:placeholder>
            <w:text/>
          </w:sdtPr>
          <w:sdtEndPr/>
          <w:sdtContent>
            <w:tc>
              <w:tcPr>
                <w:tcW w:w="1277"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506091E2" w14:textId="4D57A42A" w:rsidR="00320BA4" w:rsidRPr="007448DF" w:rsidRDefault="00E31D67" w:rsidP="007448DF">
                <w:pPr>
                  <w:spacing w:before="60" w:after="60" w:line="240" w:lineRule="exact"/>
                  <w:jc w:val="center"/>
                  <w:rPr>
                    <w:rFonts w:cs="Arial"/>
                    <w:color w:val="000000"/>
                    <w:szCs w:val="20"/>
                    <w:lang w:eastAsia="en-AU"/>
                  </w:rPr>
                </w:pPr>
                <w:r w:rsidRPr="00B6413C">
                  <w:rPr>
                    <w:rFonts w:cs="Arial"/>
                    <w:color w:val="000000"/>
                    <w:szCs w:val="20"/>
                    <w:lang w:eastAsia="en-AU"/>
                  </w:rPr>
                  <w:t>10/12/</w:t>
                </w:r>
                <w:r w:rsidR="006D02B0">
                  <w:rPr>
                    <w:rFonts w:cs="Arial"/>
                    <w:color w:val="000000"/>
                    <w:szCs w:val="20"/>
                    <w:lang w:eastAsia="en-AU"/>
                  </w:rPr>
                  <w:t>33</w:t>
                </w:r>
              </w:p>
            </w:tc>
          </w:sdtContent>
        </w:sdt>
        <w:tc>
          <w:tcPr>
            <w:tcW w:w="1319"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23C95CC7" w14:textId="49C07B41" w:rsidR="00320BA4" w:rsidRPr="007448DF" w:rsidRDefault="00320BA4" w:rsidP="007448DF">
            <w:pPr>
              <w:spacing w:before="60" w:after="60" w:line="240" w:lineRule="exact"/>
              <w:jc w:val="center"/>
              <w:rPr>
                <w:rFonts w:cs="Arial"/>
                <w:color w:val="000000"/>
                <w:szCs w:val="20"/>
                <w:lang w:eastAsia="en-AU"/>
              </w:rPr>
            </w:pPr>
          </w:p>
        </w:tc>
        <w:tc>
          <w:tcPr>
            <w:tcW w:w="1316" w:type="dxa"/>
            <w:gridSpan w:val="2"/>
            <w:tcBorders>
              <w:top w:val="single" w:sz="8" w:space="0" w:color="auto"/>
              <w:left w:val="single" w:sz="8" w:space="0" w:color="auto"/>
              <w:bottom w:val="single" w:sz="8" w:space="0" w:color="auto"/>
              <w:right w:val="single" w:sz="8" w:space="0" w:color="auto"/>
            </w:tcBorders>
            <w:shd w:val="clear" w:color="000000" w:fill="FFF2CC"/>
            <w:noWrap/>
          </w:tcPr>
          <w:p w14:paraId="7EF8F151" w14:textId="3D8DE70D" w:rsidR="00320BA4" w:rsidRPr="007448DF" w:rsidRDefault="00320BA4" w:rsidP="007448DF">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2F4EA504" w14:textId="17DCFAC3" w:rsidR="00320BA4" w:rsidRPr="00AD07E9" w:rsidRDefault="00320BA4" w:rsidP="00320BA4">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771D5634" w14:textId="37190B1B" w:rsidR="00320BA4" w:rsidRPr="00AD07E9" w:rsidRDefault="00320BA4" w:rsidP="00320BA4">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3B80FB3B" w14:textId="03DB44A1" w:rsidR="00320BA4" w:rsidRPr="00AD07E9" w:rsidRDefault="00320BA4" w:rsidP="00320BA4">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5E32E777" w14:textId="36D34E95" w:rsidR="00320BA4" w:rsidRPr="00AD07E9" w:rsidRDefault="00320BA4" w:rsidP="00320BA4">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61E6A2AF" w14:textId="1017723E" w:rsidR="00320BA4" w:rsidRPr="00AD07E9" w:rsidRDefault="00320BA4" w:rsidP="00320BA4">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67FC0756" w14:textId="20AC91EF" w:rsidR="00320BA4" w:rsidRPr="00AD07E9" w:rsidRDefault="00320BA4" w:rsidP="00320BA4">
            <w:pPr>
              <w:spacing w:before="60" w:after="60" w:line="240" w:lineRule="exact"/>
              <w:jc w:val="center"/>
              <w:rPr>
                <w:rFonts w:cs="Arial"/>
                <w:color w:val="BFBFBF"/>
                <w:szCs w:val="20"/>
                <w:lang w:eastAsia="en-AU"/>
              </w:rPr>
            </w:pPr>
          </w:p>
        </w:tc>
      </w:tr>
      <w:tr w:rsidR="00320BA4" w:rsidRPr="00AD07E9" w14:paraId="0E426A3C" w14:textId="77777777" w:rsidTr="0071131E">
        <w:trPr>
          <w:gridAfter w:val="1"/>
          <w:wAfter w:w="6" w:type="dxa"/>
          <w:trHeight w:val="619"/>
        </w:trPr>
        <w:tc>
          <w:tcPr>
            <w:tcW w:w="2117" w:type="dxa"/>
            <w:tcBorders>
              <w:top w:val="single" w:sz="8" w:space="0" w:color="auto"/>
              <w:left w:val="single" w:sz="8" w:space="0" w:color="auto"/>
              <w:bottom w:val="single" w:sz="8" w:space="0" w:color="auto"/>
              <w:right w:val="single" w:sz="8" w:space="0" w:color="auto"/>
            </w:tcBorders>
            <w:shd w:val="clear" w:color="000000" w:fill="BFBFBF"/>
            <w:vAlign w:val="center"/>
            <w:hideMark/>
          </w:tcPr>
          <w:p w14:paraId="382A5545" w14:textId="77777777" w:rsidR="00320BA4" w:rsidRPr="00AD07E9" w:rsidRDefault="00320BA4" w:rsidP="00320BA4">
            <w:pPr>
              <w:spacing w:before="60" w:after="60" w:line="240" w:lineRule="exact"/>
              <w:rPr>
                <w:rFonts w:cs="Arial"/>
                <w:b/>
                <w:bCs/>
                <w:color w:val="000000"/>
                <w:szCs w:val="20"/>
                <w:lang w:eastAsia="en-AU"/>
              </w:rPr>
            </w:pPr>
            <w:r w:rsidRPr="00AD07E9">
              <w:rPr>
                <w:rFonts w:cs="Arial"/>
                <w:b/>
                <w:bCs/>
                <w:color w:val="000000"/>
                <w:szCs w:val="20"/>
                <w:lang w:eastAsia="en-AU"/>
              </w:rPr>
              <w:t>Cumulative area available (ha)</w:t>
            </w:r>
          </w:p>
        </w:tc>
        <w:tc>
          <w:tcPr>
            <w:tcW w:w="1414" w:type="dxa"/>
            <w:tcBorders>
              <w:top w:val="nil"/>
              <w:left w:val="nil"/>
              <w:bottom w:val="single" w:sz="8" w:space="0" w:color="auto"/>
              <w:right w:val="single" w:sz="8" w:space="0" w:color="auto"/>
            </w:tcBorders>
            <w:shd w:val="clear" w:color="000000" w:fill="FFF2CC"/>
            <w:noWrap/>
            <w:vAlign w:val="center"/>
          </w:tcPr>
          <w:p w14:paraId="4B1614D4" w14:textId="1E034C1E" w:rsidR="00320BA4" w:rsidRPr="00AD07E9" w:rsidRDefault="007448DF" w:rsidP="00320BA4">
            <w:pPr>
              <w:spacing w:before="60" w:after="60" w:line="240" w:lineRule="exact"/>
              <w:jc w:val="center"/>
              <w:rPr>
                <w:rFonts w:cs="Arial"/>
                <w:color w:val="000000"/>
                <w:szCs w:val="20"/>
                <w:lang w:eastAsia="en-AU"/>
              </w:rPr>
            </w:pPr>
            <w:r>
              <w:rPr>
                <w:rFonts w:cs="Arial"/>
                <w:color w:val="000000"/>
                <w:szCs w:val="20"/>
                <w:lang w:eastAsia="en-AU"/>
              </w:rPr>
              <w:t>19</w:t>
            </w:r>
          </w:p>
        </w:tc>
        <w:tc>
          <w:tcPr>
            <w:tcW w:w="1277" w:type="dxa"/>
            <w:tcBorders>
              <w:top w:val="nil"/>
              <w:left w:val="nil"/>
              <w:bottom w:val="single" w:sz="8" w:space="0" w:color="auto"/>
              <w:right w:val="single" w:sz="8" w:space="0" w:color="auto"/>
            </w:tcBorders>
            <w:shd w:val="clear" w:color="000000" w:fill="FFF2CC"/>
            <w:noWrap/>
            <w:vAlign w:val="center"/>
          </w:tcPr>
          <w:p w14:paraId="2929DDE9" w14:textId="3282B2ED" w:rsidR="00320BA4" w:rsidRPr="00AD07E9" w:rsidRDefault="00E31D67" w:rsidP="00320BA4">
            <w:pPr>
              <w:spacing w:before="60" w:after="60" w:line="240" w:lineRule="exact"/>
              <w:jc w:val="center"/>
              <w:rPr>
                <w:rFonts w:cs="Arial"/>
                <w:color w:val="000000"/>
                <w:szCs w:val="20"/>
                <w:lang w:eastAsia="en-AU"/>
              </w:rPr>
            </w:pPr>
            <w:r>
              <w:rPr>
                <w:rFonts w:cs="Arial"/>
                <w:color w:val="000000"/>
                <w:szCs w:val="20"/>
                <w:lang w:eastAsia="en-AU"/>
              </w:rPr>
              <w:t>234</w:t>
            </w:r>
          </w:p>
        </w:tc>
        <w:tc>
          <w:tcPr>
            <w:tcW w:w="1319" w:type="dxa"/>
            <w:tcBorders>
              <w:top w:val="nil"/>
              <w:left w:val="nil"/>
              <w:bottom w:val="single" w:sz="8" w:space="0" w:color="auto"/>
              <w:right w:val="single" w:sz="8" w:space="0" w:color="auto"/>
            </w:tcBorders>
            <w:shd w:val="clear" w:color="000000" w:fill="FFF2CC"/>
            <w:noWrap/>
            <w:vAlign w:val="center"/>
          </w:tcPr>
          <w:p w14:paraId="463305C4" w14:textId="2103BA91" w:rsidR="00320BA4" w:rsidRPr="00AD07E9" w:rsidRDefault="00320BA4" w:rsidP="00320BA4">
            <w:pPr>
              <w:spacing w:before="60" w:after="60" w:line="240" w:lineRule="exact"/>
              <w:jc w:val="center"/>
              <w:rPr>
                <w:rFonts w:cs="Arial"/>
                <w:color w:val="000000"/>
                <w:szCs w:val="20"/>
                <w:lang w:eastAsia="en-AU"/>
              </w:rPr>
            </w:pPr>
          </w:p>
        </w:tc>
        <w:tc>
          <w:tcPr>
            <w:tcW w:w="1316" w:type="dxa"/>
            <w:gridSpan w:val="2"/>
            <w:tcBorders>
              <w:top w:val="nil"/>
              <w:left w:val="nil"/>
              <w:bottom w:val="single" w:sz="8" w:space="0" w:color="auto"/>
              <w:right w:val="single" w:sz="8" w:space="0" w:color="auto"/>
            </w:tcBorders>
            <w:shd w:val="clear" w:color="000000" w:fill="FFF2CC"/>
            <w:noWrap/>
            <w:vAlign w:val="center"/>
          </w:tcPr>
          <w:p w14:paraId="2E710D0A" w14:textId="516BE024" w:rsidR="00320BA4" w:rsidRPr="00AD07E9" w:rsidRDefault="00320BA4" w:rsidP="00320BA4">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FFF2CC"/>
            <w:noWrap/>
            <w:vAlign w:val="center"/>
          </w:tcPr>
          <w:p w14:paraId="420E147F" w14:textId="72ACF515" w:rsidR="00320BA4" w:rsidRPr="00AD07E9" w:rsidRDefault="00320BA4" w:rsidP="00320BA4">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FFF2CC"/>
            <w:noWrap/>
            <w:vAlign w:val="center"/>
          </w:tcPr>
          <w:p w14:paraId="31351A23" w14:textId="28D0F0A7" w:rsidR="00320BA4" w:rsidRPr="00AD07E9" w:rsidRDefault="00320BA4" w:rsidP="00320BA4">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FFF2CC"/>
            <w:noWrap/>
            <w:vAlign w:val="center"/>
          </w:tcPr>
          <w:p w14:paraId="5D388DED" w14:textId="24108527" w:rsidR="00320BA4" w:rsidRPr="00AD07E9" w:rsidRDefault="00320BA4" w:rsidP="00320BA4">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FFF2CC"/>
            <w:noWrap/>
            <w:vAlign w:val="center"/>
          </w:tcPr>
          <w:p w14:paraId="5DA99570" w14:textId="1E6F049C" w:rsidR="00320BA4" w:rsidRPr="00AD07E9" w:rsidRDefault="00320BA4" w:rsidP="00320BA4">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FFF2CC"/>
            <w:noWrap/>
            <w:vAlign w:val="center"/>
          </w:tcPr>
          <w:p w14:paraId="4DD6C972" w14:textId="7546210E" w:rsidR="00320BA4" w:rsidRPr="00AD07E9" w:rsidRDefault="00320BA4" w:rsidP="00320BA4">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43FAF980" w14:textId="768C091A" w:rsidR="00320BA4" w:rsidRPr="00AD07E9" w:rsidRDefault="00320BA4" w:rsidP="00320BA4">
            <w:pPr>
              <w:spacing w:before="60" w:after="60" w:line="240" w:lineRule="exact"/>
              <w:jc w:val="center"/>
              <w:rPr>
                <w:rFonts w:cs="Arial"/>
                <w:color w:val="000000"/>
                <w:szCs w:val="20"/>
                <w:lang w:eastAsia="en-AU"/>
              </w:rPr>
            </w:pPr>
          </w:p>
        </w:tc>
      </w:tr>
      <w:tr w:rsidR="00D77430" w:rsidRPr="00AD07E9" w14:paraId="5FDA1047" w14:textId="77777777" w:rsidTr="0071131E">
        <w:trPr>
          <w:gridAfter w:val="1"/>
          <w:wAfter w:w="6" w:type="dxa"/>
          <w:trHeight w:val="619"/>
        </w:trPr>
        <w:tc>
          <w:tcPr>
            <w:tcW w:w="2117" w:type="dxa"/>
            <w:tcBorders>
              <w:top w:val="single" w:sz="8" w:space="0" w:color="auto"/>
              <w:left w:val="single" w:sz="8" w:space="0" w:color="auto"/>
              <w:bottom w:val="single" w:sz="8" w:space="0" w:color="auto"/>
              <w:right w:val="single" w:sz="8" w:space="0" w:color="auto"/>
            </w:tcBorders>
            <w:shd w:val="clear" w:color="000000" w:fill="BFBFBF"/>
            <w:vAlign w:val="center"/>
            <w:hideMark/>
          </w:tcPr>
          <w:p w14:paraId="24F24542" w14:textId="77777777"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Milestone completed by</w:t>
            </w:r>
          </w:p>
        </w:tc>
        <w:sdt>
          <w:sdtPr>
            <w:rPr>
              <w:rFonts w:cs="Arial"/>
              <w:color w:val="000000"/>
              <w:szCs w:val="20"/>
              <w:lang w:eastAsia="en-AU"/>
            </w:rPr>
            <w:id w:val="-1417165428"/>
            <w:placeholder>
              <w:docPart w:val="6B46A845DFAD45F69963A67AEEEFDC58"/>
            </w:placeholder>
            <w:text/>
          </w:sdtPr>
          <w:sdtEndPr/>
          <w:sdtContent>
            <w:tc>
              <w:tcPr>
                <w:tcW w:w="1414"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7D57B70F" w14:textId="02D385D5" w:rsidR="00D77430" w:rsidRPr="00AD07E9" w:rsidRDefault="007448DF" w:rsidP="00C057A9">
                <w:pPr>
                  <w:spacing w:before="60" w:after="60" w:line="240" w:lineRule="exact"/>
                  <w:jc w:val="center"/>
                  <w:rPr>
                    <w:rFonts w:cs="Arial"/>
                    <w:color w:val="BFBFBF"/>
                    <w:szCs w:val="20"/>
                    <w:lang w:eastAsia="en-AU"/>
                  </w:rPr>
                </w:pPr>
                <w:r>
                  <w:rPr>
                    <w:rFonts w:cs="Arial"/>
                    <w:color w:val="000000"/>
                    <w:szCs w:val="20"/>
                    <w:lang w:eastAsia="en-AU"/>
                  </w:rPr>
                  <w:t>10/12/26</w:t>
                </w:r>
              </w:p>
            </w:tc>
          </w:sdtContent>
        </w:sdt>
        <w:sdt>
          <w:sdtPr>
            <w:rPr>
              <w:rFonts w:cs="Arial"/>
              <w:color w:val="000000"/>
              <w:szCs w:val="20"/>
              <w:lang w:eastAsia="en-AU"/>
            </w:rPr>
            <w:id w:val="-1979603202"/>
            <w:placeholder>
              <w:docPart w:val="BD3F4EC84B5845C1B96552DBB4A2131C"/>
            </w:placeholder>
            <w:text/>
          </w:sdtPr>
          <w:sdtEndPr/>
          <w:sdtContent>
            <w:tc>
              <w:tcPr>
                <w:tcW w:w="1277"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2916C298" w14:textId="5679ABE5" w:rsidR="00D77430" w:rsidRPr="00AD07E9" w:rsidRDefault="007448DF" w:rsidP="00D77430">
                <w:pPr>
                  <w:spacing w:before="60" w:after="60" w:line="240" w:lineRule="exact"/>
                  <w:jc w:val="center"/>
                  <w:rPr>
                    <w:rFonts w:cs="Arial"/>
                    <w:color w:val="BFBFBF"/>
                    <w:szCs w:val="20"/>
                    <w:lang w:eastAsia="en-AU"/>
                  </w:rPr>
                </w:pPr>
                <w:r>
                  <w:rPr>
                    <w:rFonts w:cs="Arial"/>
                    <w:color w:val="000000"/>
                    <w:szCs w:val="20"/>
                    <w:lang w:eastAsia="en-AU"/>
                  </w:rPr>
                  <w:t>10/12/3</w:t>
                </w:r>
                <w:r w:rsidR="00C057A9">
                  <w:rPr>
                    <w:rFonts w:cs="Arial"/>
                    <w:color w:val="000000"/>
                    <w:szCs w:val="20"/>
                    <w:lang w:eastAsia="en-AU"/>
                  </w:rPr>
                  <w:t>6</w:t>
                </w:r>
              </w:p>
            </w:tc>
          </w:sdtContent>
        </w:sdt>
        <w:sdt>
          <w:sdtPr>
            <w:rPr>
              <w:rFonts w:cs="Arial"/>
              <w:color w:val="000000"/>
              <w:szCs w:val="20"/>
              <w:lang w:eastAsia="en-AU"/>
            </w:rPr>
            <w:id w:val="-784571031"/>
            <w:placeholder>
              <w:docPart w:val="D19ABDBBECD942B087840D6809BCC69D"/>
            </w:placeholder>
            <w:text/>
          </w:sdtPr>
          <w:sdtEndPr/>
          <w:sdtContent>
            <w:tc>
              <w:tcPr>
                <w:tcW w:w="1319"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69341CB4" w14:textId="20725BB2" w:rsidR="00D77430" w:rsidRPr="00AD07E9" w:rsidRDefault="007448DF" w:rsidP="007448DF">
                <w:pPr>
                  <w:spacing w:before="60" w:after="60" w:line="240" w:lineRule="exact"/>
                  <w:jc w:val="center"/>
                  <w:rPr>
                    <w:rFonts w:cs="Arial"/>
                    <w:color w:val="BFBFBF"/>
                    <w:szCs w:val="20"/>
                    <w:lang w:eastAsia="en-AU"/>
                  </w:rPr>
                </w:pPr>
                <w:r>
                  <w:rPr>
                    <w:rFonts w:cs="Arial"/>
                    <w:color w:val="000000"/>
                    <w:szCs w:val="20"/>
                    <w:lang w:eastAsia="en-AU"/>
                  </w:rPr>
                  <w:t>10/12/</w:t>
                </w:r>
                <w:r w:rsidR="00110D67">
                  <w:rPr>
                    <w:rFonts w:cs="Arial"/>
                    <w:color w:val="000000"/>
                    <w:szCs w:val="20"/>
                    <w:lang w:eastAsia="en-AU"/>
                  </w:rPr>
                  <w:t>38</w:t>
                </w:r>
              </w:p>
            </w:tc>
          </w:sdtContent>
        </w:sdt>
        <w:sdt>
          <w:sdtPr>
            <w:rPr>
              <w:rFonts w:cs="Arial"/>
              <w:color w:val="000000"/>
              <w:szCs w:val="20"/>
              <w:lang w:eastAsia="en-AU"/>
            </w:rPr>
            <w:id w:val="-985848976"/>
            <w:placeholder>
              <w:docPart w:val="5086F026ED244BDFA1773B914A225A52"/>
            </w:placeholder>
            <w:text/>
          </w:sdtPr>
          <w:sdtEndPr/>
          <w:sdtContent>
            <w:tc>
              <w:tcPr>
                <w:tcW w:w="1316" w:type="dxa"/>
                <w:gridSpan w:val="2"/>
                <w:tcBorders>
                  <w:top w:val="single" w:sz="8" w:space="0" w:color="auto"/>
                  <w:left w:val="single" w:sz="8" w:space="0" w:color="auto"/>
                  <w:bottom w:val="single" w:sz="8" w:space="0" w:color="auto"/>
                  <w:right w:val="single" w:sz="8" w:space="0" w:color="auto"/>
                </w:tcBorders>
                <w:shd w:val="clear" w:color="000000" w:fill="FFF2CC"/>
                <w:noWrap/>
                <w:vAlign w:val="center"/>
              </w:tcPr>
              <w:p w14:paraId="0F3E1D47" w14:textId="4B9ED35C" w:rsidR="00D77430" w:rsidRPr="00AD07E9" w:rsidRDefault="007448DF" w:rsidP="007448DF">
                <w:pPr>
                  <w:spacing w:before="60" w:after="60" w:line="240" w:lineRule="exact"/>
                  <w:jc w:val="center"/>
                  <w:rPr>
                    <w:rFonts w:cs="Arial"/>
                    <w:color w:val="BFBFBF"/>
                    <w:szCs w:val="20"/>
                    <w:lang w:eastAsia="en-AU"/>
                  </w:rPr>
                </w:pPr>
                <w:r>
                  <w:rPr>
                    <w:rFonts w:cs="Arial"/>
                    <w:color w:val="000000"/>
                    <w:szCs w:val="20"/>
                    <w:lang w:eastAsia="en-AU"/>
                  </w:rPr>
                  <w:t>10/12/</w:t>
                </w:r>
                <w:r w:rsidR="00110D67">
                  <w:rPr>
                    <w:rFonts w:cs="Arial"/>
                    <w:color w:val="000000"/>
                    <w:szCs w:val="20"/>
                    <w:lang w:eastAsia="en-AU"/>
                  </w:rPr>
                  <w:t>41</w:t>
                </w:r>
              </w:p>
            </w:tc>
          </w:sdtContent>
        </w:sdt>
        <w:sdt>
          <w:sdtPr>
            <w:rPr>
              <w:rFonts w:cs="Arial"/>
              <w:color w:val="000000"/>
              <w:szCs w:val="20"/>
              <w:lang w:eastAsia="en-AU"/>
            </w:rPr>
            <w:id w:val="-1028171222"/>
            <w:placeholder>
              <w:docPart w:val="DFFD65832F8D40DD9D949ED65B9212DD"/>
            </w:placeholder>
            <w:text/>
          </w:sdtPr>
          <w:sdtEndPr/>
          <w:sdtContent>
            <w:tc>
              <w:tcPr>
                <w:tcW w:w="1316"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5CF5F83F" w14:textId="7AB18FD9" w:rsidR="00D77430" w:rsidRPr="00AD07E9" w:rsidRDefault="007448DF" w:rsidP="007448DF">
                <w:pPr>
                  <w:spacing w:before="60" w:after="60" w:line="240" w:lineRule="exact"/>
                  <w:jc w:val="center"/>
                  <w:rPr>
                    <w:rFonts w:cs="Arial"/>
                    <w:color w:val="BFBFBF"/>
                    <w:szCs w:val="20"/>
                    <w:lang w:eastAsia="en-AU"/>
                  </w:rPr>
                </w:pPr>
                <w:r>
                  <w:rPr>
                    <w:rFonts w:cs="Arial"/>
                    <w:color w:val="000000"/>
                    <w:szCs w:val="20"/>
                    <w:lang w:eastAsia="en-AU"/>
                  </w:rPr>
                  <w:t>10/12/</w:t>
                </w:r>
                <w:r w:rsidR="00110D67">
                  <w:rPr>
                    <w:rFonts w:cs="Arial"/>
                    <w:color w:val="000000"/>
                    <w:szCs w:val="20"/>
                    <w:lang w:eastAsia="en-AU"/>
                  </w:rPr>
                  <w:t>48</w:t>
                </w:r>
              </w:p>
            </w:tc>
          </w:sdtContent>
        </w:sdt>
        <w:sdt>
          <w:sdtPr>
            <w:rPr>
              <w:rFonts w:cs="Arial"/>
              <w:color w:val="000000"/>
              <w:szCs w:val="20"/>
              <w:lang w:eastAsia="en-AU"/>
            </w:rPr>
            <w:id w:val="1432239055"/>
            <w:placeholder>
              <w:docPart w:val="D2E9149D32024B7986C29A707CD4496C"/>
            </w:placeholder>
            <w:text/>
          </w:sdtPr>
          <w:sdtEndPr/>
          <w:sdtContent>
            <w:tc>
              <w:tcPr>
                <w:tcW w:w="1316"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63415F5A" w14:textId="0100DB3B" w:rsidR="00D77430" w:rsidRPr="00AD07E9" w:rsidRDefault="007448DF" w:rsidP="007448DF">
                <w:pPr>
                  <w:spacing w:before="60" w:after="60" w:line="240" w:lineRule="exact"/>
                  <w:jc w:val="center"/>
                  <w:rPr>
                    <w:rFonts w:cs="Arial"/>
                    <w:color w:val="BFBFBF"/>
                    <w:szCs w:val="20"/>
                    <w:lang w:eastAsia="en-AU"/>
                  </w:rPr>
                </w:pPr>
                <w:r>
                  <w:rPr>
                    <w:rFonts w:cs="Arial"/>
                    <w:color w:val="000000"/>
                    <w:szCs w:val="20"/>
                    <w:lang w:eastAsia="en-AU"/>
                  </w:rPr>
                  <w:t>10/12/</w:t>
                </w:r>
                <w:r w:rsidR="00110D67">
                  <w:rPr>
                    <w:rFonts w:cs="Arial"/>
                    <w:color w:val="000000"/>
                    <w:szCs w:val="20"/>
                    <w:lang w:eastAsia="en-AU"/>
                  </w:rPr>
                  <w:t>53</w:t>
                </w:r>
              </w:p>
            </w:tc>
          </w:sdtContent>
        </w:sdt>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5DF3F10F" w14:textId="740B1764" w:rsidR="00D77430" w:rsidRPr="00AD07E9" w:rsidRDefault="00D77430" w:rsidP="00D77430">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7273C5D5" w14:textId="22159448" w:rsidR="00D77430" w:rsidRPr="00AD07E9" w:rsidRDefault="00D77430" w:rsidP="00D77430">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5E79601B" w14:textId="728083BF" w:rsidR="00D77430" w:rsidRPr="00AD07E9" w:rsidRDefault="00D77430" w:rsidP="00D77430">
            <w:pPr>
              <w:spacing w:before="60" w:after="60" w:line="240" w:lineRule="exact"/>
              <w:jc w:val="center"/>
              <w:rPr>
                <w:rFonts w:cs="Arial"/>
                <w:color w:val="BFBFBF"/>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FFF2CC"/>
            <w:noWrap/>
          </w:tcPr>
          <w:p w14:paraId="7168E304" w14:textId="1D897129" w:rsidR="00D77430" w:rsidRPr="00AD07E9" w:rsidRDefault="00D77430" w:rsidP="00D77430">
            <w:pPr>
              <w:spacing w:before="60" w:after="60" w:line="240" w:lineRule="exact"/>
              <w:jc w:val="center"/>
              <w:rPr>
                <w:rFonts w:cs="Arial"/>
                <w:color w:val="BFBFBF"/>
                <w:szCs w:val="20"/>
                <w:lang w:eastAsia="en-AU"/>
              </w:rPr>
            </w:pPr>
          </w:p>
        </w:tc>
      </w:tr>
      <w:tr w:rsidR="00D77430" w:rsidRPr="00AD07E9" w14:paraId="78FA11A5" w14:textId="77777777" w:rsidTr="0071131E">
        <w:trPr>
          <w:gridAfter w:val="1"/>
          <w:wAfter w:w="6" w:type="dxa"/>
          <w:trHeight w:val="615"/>
        </w:trPr>
        <w:tc>
          <w:tcPr>
            <w:tcW w:w="2117" w:type="dxa"/>
            <w:tcBorders>
              <w:top w:val="single" w:sz="8" w:space="0" w:color="auto"/>
              <w:left w:val="single" w:sz="8" w:space="0" w:color="auto"/>
              <w:bottom w:val="single" w:sz="8" w:space="0" w:color="auto"/>
              <w:right w:val="single" w:sz="8" w:space="0" w:color="auto"/>
            </w:tcBorders>
            <w:shd w:val="clear" w:color="000000" w:fill="D9D9D9"/>
            <w:vAlign w:val="bottom"/>
            <w:hideMark/>
          </w:tcPr>
          <w:p w14:paraId="4BAF6F80" w14:textId="77777777"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Milestone Reference</w:t>
            </w:r>
          </w:p>
        </w:tc>
        <w:tc>
          <w:tcPr>
            <w:tcW w:w="13222" w:type="dxa"/>
            <w:gridSpan w:val="11"/>
            <w:tcBorders>
              <w:top w:val="single" w:sz="8" w:space="0" w:color="auto"/>
              <w:left w:val="nil"/>
              <w:bottom w:val="single" w:sz="8" w:space="0" w:color="auto"/>
              <w:right w:val="single" w:sz="8" w:space="0" w:color="000000"/>
            </w:tcBorders>
            <w:shd w:val="clear" w:color="000000" w:fill="BFBFBF"/>
            <w:noWrap/>
            <w:vAlign w:val="center"/>
            <w:hideMark/>
          </w:tcPr>
          <w:p w14:paraId="24555712" w14:textId="77777777" w:rsidR="00D77430" w:rsidRPr="00AD07E9" w:rsidRDefault="00D77430" w:rsidP="00D77430">
            <w:pPr>
              <w:spacing w:before="60" w:after="60" w:line="240" w:lineRule="exact"/>
              <w:jc w:val="center"/>
              <w:rPr>
                <w:rFonts w:cs="Arial"/>
                <w:b/>
                <w:bCs/>
                <w:color w:val="000000"/>
                <w:szCs w:val="20"/>
                <w:lang w:eastAsia="en-AU"/>
              </w:rPr>
            </w:pPr>
            <w:r w:rsidRPr="00AD07E9">
              <w:rPr>
                <w:rFonts w:cs="Arial"/>
                <w:b/>
                <w:bCs/>
                <w:color w:val="000000"/>
                <w:szCs w:val="20"/>
                <w:lang w:eastAsia="en-AU"/>
              </w:rPr>
              <w:t>Cumulative area achieved (ha)</w:t>
            </w:r>
          </w:p>
        </w:tc>
      </w:tr>
      <w:tr w:rsidR="00D77430" w:rsidRPr="00AD07E9" w14:paraId="53FCB294" w14:textId="77777777" w:rsidTr="0071131E">
        <w:trPr>
          <w:gridAfter w:val="1"/>
          <w:wAfter w:w="6" w:type="dxa"/>
          <w:trHeight w:val="315"/>
        </w:trPr>
        <w:tc>
          <w:tcPr>
            <w:tcW w:w="2117"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2C83EB6B" w14:textId="370B0756"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689766490"/>
                <w:placeholder>
                  <w:docPart w:val="59A27A19BAFB4FAAAB7128D299399E61"/>
                </w:placeholder>
                <w:text/>
              </w:sdtPr>
              <w:sdtEndPr/>
              <w:sdtContent>
                <w:r w:rsidR="007448DF">
                  <w:rPr>
                    <w:rFonts w:cs="Arial"/>
                    <w:color w:val="000000"/>
                    <w:szCs w:val="20"/>
                    <w:lang w:eastAsia="en-AU"/>
                  </w:rPr>
                  <w:t>1</w:t>
                </w:r>
              </w:sdtContent>
            </w:sdt>
          </w:p>
        </w:tc>
        <w:tc>
          <w:tcPr>
            <w:tcW w:w="1414" w:type="dxa"/>
            <w:tcBorders>
              <w:top w:val="single" w:sz="8" w:space="0" w:color="auto"/>
              <w:left w:val="single" w:sz="8" w:space="0" w:color="auto"/>
              <w:bottom w:val="single" w:sz="8" w:space="0" w:color="auto"/>
              <w:right w:val="single" w:sz="8" w:space="0" w:color="auto"/>
            </w:tcBorders>
            <w:shd w:val="clear" w:color="000000" w:fill="DDEBF7"/>
            <w:noWrap/>
            <w:vAlign w:val="center"/>
            <w:hideMark/>
          </w:tcPr>
          <w:p w14:paraId="5BEB20BE" w14:textId="1E779D62"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1411976416"/>
                <w:placeholder>
                  <w:docPart w:val="A088EC61EF0D4C6BAC107594B3A305EB"/>
                </w:placeholder>
                <w:text/>
              </w:sdtPr>
              <w:sdtEndPr/>
              <w:sdtContent>
                <w:r w:rsidR="007448DF">
                  <w:rPr>
                    <w:rFonts w:cs="Arial"/>
                    <w:color w:val="000000"/>
                    <w:szCs w:val="20"/>
                    <w:lang w:eastAsia="en-AU"/>
                  </w:rPr>
                  <w:t>19</w:t>
                </w:r>
              </w:sdtContent>
            </w:sdt>
          </w:p>
        </w:tc>
        <w:tc>
          <w:tcPr>
            <w:tcW w:w="1277"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6653EDB1" w14:textId="3CFB3213" w:rsidR="00D77430" w:rsidRPr="00AD07E9" w:rsidRDefault="00976296"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9"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3CD282E2" w14:textId="460CB760" w:rsidR="00D77430" w:rsidRPr="00AD07E9" w:rsidRDefault="00110D67" w:rsidP="00D77430">
            <w:pPr>
              <w:spacing w:before="60" w:after="60" w:line="240" w:lineRule="exact"/>
              <w:jc w:val="center"/>
              <w:rPr>
                <w:rFonts w:cs="Arial"/>
                <w:color w:val="000000"/>
                <w:szCs w:val="20"/>
                <w:lang w:eastAsia="en-AU"/>
              </w:rPr>
            </w:pPr>
            <w:r>
              <w:rPr>
                <w:rFonts w:cs="Arial"/>
                <w:color w:val="000000"/>
                <w:szCs w:val="20"/>
                <w:lang w:eastAsia="en-AU"/>
              </w:rPr>
              <w:t>234</w:t>
            </w:r>
          </w:p>
        </w:tc>
        <w:tc>
          <w:tcPr>
            <w:tcW w:w="1316" w:type="dxa"/>
            <w:gridSpan w:val="2"/>
            <w:tcBorders>
              <w:top w:val="single" w:sz="8" w:space="0" w:color="auto"/>
              <w:left w:val="single" w:sz="8" w:space="0" w:color="auto"/>
              <w:bottom w:val="single" w:sz="8" w:space="0" w:color="auto"/>
              <w:right w:val="single" w:sz="8" w:space="0" w:color="auto"/>
            </w:tcBorders>
            <w:shd w:val="clear" w:color="000000" w:fill="DDEBF7"/>
            <w:noWrap/>
            <w:vAlign w:val="center"/>
            <w:hideMark/>
          </w:tcPr>
          <w:p w14:paraId="72F3DAEF" w14:textId="2277D7A8"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2013215214"/>
                <w:placeholder>
                  <w:docPart w:val="1D64EF4316234A2A9AE32905F7A4916C"/>
                </w:placeholder>
                <w:text/>
              </w:sdtPr>
              <w:sdtEndPr/>
              <w:sdtContent>
                <w:r w:rsidR="00C057A9">
                  <w:rPr>
                    <w:rFonts w:cs="Arial"/>
                    <w:color w:val="000000"/>
                    <w:szCs w:val="20"/>
                    <w:lang w:eastAsia="en-AU"/>
                  </w:rPr>
                  <w:t>234</w:t>
                </w:r>
              </w:sdtContent>
            </w:sdt>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02303EE" w14:textId="735E8D01"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2A5A73BD" w14:textId="0C2F10AD"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6B16EEED" w14:textId="4B65670C"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69D8EF0F" w14:textId="03F0E3F2"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258011E" w14:textId="109D7728"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52FC09A" w14:textId="688D525C" w:rsidR="00D77430" w:rsidRPr="00AD07E9" w:rsidRDefault="00D77430" w:rsidP="00D77430">
            <w:pPr>
              <w:spacing w:before="60" w:after="60" w:line="240" w:lineRule="exact"/>
              <w:jc w:val="center"/>
              <w:rPr>
                <w:rFonts w:cs="Arial"/>
                <w:color w:val="000000"/>
                <w:szCs w:val="20"/>
                <w:lang w:eastAsia="en-AU"/>
              </w:rPr>
            </w:pPr>
          </w:p>
        </w:tc>
      </w:tr>
      <w:tr w:rsidR="00D77430" w:rsidRPr="00AD07E9" w14:paraId="48C4D8E9" w14:textId="77777777" w:rsidTr="0071131E">
        <w:trPr>
          <w:gridAfter w:val="1"/>
          <w:wAfter w:w="6" w:type="dxa"/>
          <w:trHeight w:val="315"/>
        </w:trPr>
        <w:tc>
          <w:tcPr>
            <w:tcW w:w="2117"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205BC16B" w14:textId="7C023232"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895352309"/>
                <w:placeholder>
                  <w:docPart w:val="C3F7D7B9C2F44806AA247587E6A4340F"/>
                </w:placeholder>
                <w:text/>
              </w:sdtPr>
              <w:sdtEndPr/>
              <w:sdtContent>
                <w:r w:rsidR="007448DF">
                  <w:rPr>
                    <w:rFonts w:cs="Arial"/>
                    <w:color w:val="000000"/>
                    <w:szCs w:val="20"/>
                    <w:lang w:eastAsia="en-AU"/>
                  </w:rPr>
                  <w:t>2</w:t>
                </w:r>
              </w:sdtContent>
            </w:sdt>
          </w:p>
        </w:tc>
        <w:tc>
          <w:tcPr>
            <w:tcW w:w="1414" w:type="dxa"/>
            <w:tcBorders>
              <w:top w:val="nil"/>
              <w:left w:val="nil"/>
              <w:bottom w:val="single" w:sz="8" w:space="0" w:color="auto"/>
              <w:right w:val="single" w:sz="8" w:space="0" w:color="auto"/>
            </w:tcBorders>
            <w:shd w:val="clear" w:color="000000" w:fill="DDEBF7"/>
            <w:noWrap/>
            <w:vAlign w:val="center"/>
            <w:hideMark/>
          </w:tcPr>
          <w:p w14:paraId="7B17DDB0" w14:textId="735A8590"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2071995935"/>
                <w:placeholder>
                  <w:docPart w:val="9E24159C45E64032A18E72CC0038AA15"/>
                </w:placeholder>
                <w:text/>
              </w:sdtPr>
              <w:sdtEndPr/>
              <w:sdtContent>
                <w:r w:rsidR="007448DF">
                  <w:rPr>
                    <w:rFonts w:cs="Arial"/>
                    <w:color w:val="000000"/>
                    <w:szCs w:val="20"/>
                    <w:lang w:eastAsia="en-AU"/>
                  </w:rPr>
                  <w:t>19</w:t>
                </w:r>
              </w:sdtContent>
            </w:sdt>
          </w:p>
        </w:tc>
        <w:tc>
          <w:tcPr>
            <w:tcW w:w="1277" w:type="dxa"/>
            <w:tcBorders>
              <w:top w:val="nil"/>
              <w:left w:val="nil"/>
              <w:bottom w:val="single" w:sz="8" w:space="0" w:color="auto"/>
              <w:right w:val="single" w:sz="8" w:space="0" w:color="auto"/>
            </w:tcBorders>
            <w:shd w:val="clear" w:color="000000" w:fill="DDEBF7"/>
            <w:noWrap/>
            <w:vAlign w:val="center"/>
          </w:tcPr>
          <w:p w14:paraId="5DA0B580" w14:textId="0EE2D475" w:rsidR="00D77430" w:rsidRPr="00AD07E9" w:rsidRDefault="00976296"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9" w:type="dxa"/>
            <w:tcBorders>
              <w:top w:val="nil"/>
              <w:left w:val="nil"/>
              <w:bottom w:val="single" w:sz="8" w:space="0" w:color="auto"/>
              <w:right w:val="single" w:sz="8" w:space="0" w:color="auto"/>
            </w:tcBorders>
            <w:shd w:val="clear" w:color="000000" w:fill="DDEBF7"/>
            <w:noWrap/>
            <w:vAlign w:val="center"/>
          </w:tcPr>
          <w:p w14:paraId="795FE668" w14:textId="645E79E4" w:rsidR="00D77430" w:rsidRPr="00AD07E9" w:rsidRDefault="00110D67" w:rsidP="00D77430">
            <w:pPr>
              <w:spacing w:before="60" w:after="60" w:line="240" w:lineRule="exact"/>
              <w:jc w:val="center"/>
              <w:rPr>
                <w:rFonts w:cs="Arial"/>
                <w:color w:val="000000"/>
                <w:szCs w:val="20"/>
                <w:lang w:eastAsia="en-AU"/>
              </w:rPr>
            </w:pPr>
            <w:r>
              <w:rPr>
                <w:rFonts w:cs="Arial"/>
                <w:color w:val="000000"/>
                <w:szCs w:val="20"/>
                <w:lang w:eastAsia="en-AU"/>
              </w:rPr>
              <w:t>234</w:t>
            </w:r>
          </w:p>
        </w:tc>
        <w:tc>
          <w:tcPr>
            <w:tcW w:w="1316" w:type="dxa"/>
            <w:gridSpan w:val="2"/>
            <w:tcBorders>
              <w:top w:val="nil"/>
              <w:left w:val="nil"/>
              <w:bottom w:val="single" w:sz="8" w:space="0" w:color="auto"/>
              <w:right w:val="single" w:sz="8" w:space="0" w:color="auto"/>
            </w:tcBorders>
            <w:shd w:val="clear" w:color="000000" w:fill="DDEBF7"/>
            <w:noWrap/>
            <w:vAlign w:val="center"/>
            <w:hideMark/>
          </w:tcPr>
          <w:p w14:paraId="6F172E19" w14:textId="41392811"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1195463243"/>
                <w:placeholder>
                  <w:docPart w:val="AE1FD6BAD1824AC5A5DE3B823394F2EA"/>
                </w:placeholder>
                <w:text/>
              </w:sdtPr>
              <w:sdtEndPr/>
              <w:sdtContent>
                <w:r w:rsidR="00C057A9">
                  <w:rPr>
                    <w:rFonts w:cs="Arial"/>
                    <w:color w:val="000000"/>
                    <w:szCs w:val="20"/>
                    <w:lang w:eastAsia="en-AU"/>
                  </w:rPr>
                  <w:t>234</w:t>
                </w:r>
              </w:sdtContent>
            </w:sdt>
          </w:p>
        </w:tc>
        <w:tc>
          <w:tcPr>
            <w:tcW w:w="1316" w:type="dxa"/>
            <w:tcBorders>
              <w:top w:val="nil"/>
              <w:left w:val="nil"/>
              <w:bottom w:val="single" w:sz="8" w:space="0" w:color="auto"/>
              <w:right w:val="single" w:sz="8" w:space="0" w:color="auto"/>
            </w:tcBorders>
            <w:shd w:val="clear" w:color="000000" w:fill="DDEBF7"/>
            <w:noWrap/>
            <w:vAlign w:val="center"/>
          </w:tcPr>
          <w:p w14:paraId="67505AE8" w14:textId="401934CC"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10BC70CB" w14:textId="5E7160BE"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283FCE8D" w14:textId="5C26FAD3"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32E3B08B" w14:textId="527B382D"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63F89C9C" w14:textId="769BCFAE"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539CFDE3" w14:textId="049F841C" w:rsidR="00D77430" w:rsidRPr="00AD07E9" w:rsidRDefault="00D77430" w:rsidP="00D77430">
            <w:pPr>
              <w:spacing w:before="60" w:after="60" w:line="240" w:lineRule="exact"/>
              <w:jc w:val="center"/>
              <w:rPr>
                <w:rFonts w:cs="Arial"/>
                <w:color w:val="000000"/>
                <w:szCs w:val="20"/>
                <w:lang w:eastAsia="en-AU"/>
              </w:rPr>
            </w:pPr>
          </w:p>
        </w:tc>
      </w:tr>
      <w:tr w:rsidR="00D77430" w:rsidRPr="00AD07E9" w14:paraId="5972E41D" w14:textId="77777777" w:rsidTr="0071131E">
        <w:trPr>
          <w:gridAfter w:val="1"/>
          <w:wAfter w:w="6" w:type="dxa"/>
          <w:trHeight w:val="315"/>
        </w:trPr>
        <w:tc>
          <w:tcPr>
            <w:tcW w:w="2117"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42C24E9E" w14:textId="35B4C991"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622661102"/>
                <w:placeholder>
                  <w:docPart w:val="3D576816D04B40CC9A5467392A7B7849"/>
                </w:placeholder>
                <w:text/>
              </w:sdtPr>
              <w:sdtEndPr/>
              <w:sdtContent>
                <w:r w:rsidR="007448DF">
                  <w:rPr>
                    <w:rFonts w:cs="Arial"/>
                    <w:color w:val="000000"/>
                    <w:szCs w:val="20"/>
                    <w:lang w:eastAsia="en-AU"/>
                  </w:rPr>
                  <w:t>3</w:t>
                </w:r>
              </w:sdtContent>
            </w:sdt>
          </w:p>
        </w:tc>
        <w:tc>
          <w:tcPr>
            <w:tcW w:w="1414" w:type="dxa"/>
            <w:tcBorders>
              <w:top w:val="nil"/>
              <w:left w:val="nil"/>
              <w:bottom w:val="single" w:sz="8" w:space="0" w:color="auto"/>
              <w:right w:val="single" w:sz="8" w:space="0" w:color="auto"/>
            </w:tcBorders>
            <w:shd w:val="clear" w:color="000000" w:fill="DDEBF7"/>
            <w:noWrap/>
            <w:vAlign w:val="center"/>
            <w:hideMark/>
          </w:tcPr>
          <w:p w14:paraId="334ED36C" w14:textId="6A0C3EB6"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212084841"/>
                <w:placeholder>
                  <w:docPart w:val="F148C6D1903842D4A69C350C30024FC9"/>
                </w:placeholder>
                <w:text/>
              </w:sdtPr>
              <w:sdtEndPr/>
              <w:sdtContent>
                <w:r w:rsidR="007448DF">
                  <w:rPr>
                    <w:rFonts w:cs="Arial"/>
                    <w:color w:val="000000"/>
                    <w:szCs w:val="20"/>
                    <w:lang w:eastAsia="en-AU"/>
                  </w:rPr>
                  <w:t>19</w:t>
                </w:r>
              </w:sdtContent>
            </w:sdt>
          </w:p>
        </w:tc>
        <w:tc>
          <w:tcPr>
            <w:tcW w:w="1277" w:type="dxa"/>
            <w:tcBorders>
              <w:top w:val="nil"/>
              <w:left w:val="nil"/>
              <w:bottom w:val="single" w:sz="8" w:space="0" w:color="auto"/>
              <w:right w:val="single" w:sz="8" w:space="0" w:color="auto"/>
            </w:tcBorders>
            <w:shd w:val="clear" w:color="000000" w:fill="DDEBF7"/>
            <w:noWrap/>
            <w:vAlign w:val="center"/>
          </w:tcPr>
          <w:p w14:paraId="7211AFC5" w14:textId="4124AD75" w:rsidR="00D77430" w:rsidRPr="00AD07E9" w:rsidRDefault="00976296"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9" w:type="dxa"/>
            <w:tcBorders>
              <w:top w:val="nil"/>
              <w:left w:val="nil"/>
              <w:bottom w:val="single" w:sz="8" w:space="0" w:color="auto"/>
              <w:right w:val="single" w:sz="8" w:space="0" w:color="auto"/>
            </w:tcBorders>
            <w:shd w:val="clear" w:color="000000" w:fill="DDEBF7"/>
            <w:noWrap/>
            <w:vAlign w:val="center"/>
          </w:tcPr>
          <w:p w14:paraId="2B911B18" w14:textId="46BEC8A9" w:rsidR="00D77430" w:rsidRPr="00AD07E9" w:rsidRDefault="00110D67" w:rsidP="00D77430">
            <w:pPr>
              <w:spacing w:before="60" w:after="60" w:line="240" w:lineRule="exact"/>
              <w:jc w:val="center"/>
              <w:rPr>
                <w:rFonts w:cs="Arial"/>
                <w:color w:val="000000"/>
                <w:szCs w:val="20"/>
                <w:lang w:eastAsia="en-AU"/>
              </w:rPr>
            </w:pPr>
            <w:r>
              <w:rPr>
                <w:rFonts w:cs="Arial"/>
                <w:color w:val="000000"/>
                <w:szCs w:val="20"/>
                <w:lang w:eastAsia="en-AU"/>
              </w:rPr>
              <w:t>234</w:t>
            </w:r>
          </w:p>
        </w:tc>
        <w:tc>
          <w:tcPr>
            <w:tcW w:w="1316" w:type="dxa"/>
            <w:gridSpan w:val="2"/>
            <w:tcBorders>
              <w:top w:val="nil"/>
              <w:left w:val="nil"/>
              <w:bottom w:val="single" w:sz="8" w:space="0" w:color="auto"/>
              <w:right w:val="single" w:sz="8" w:space="0" w:color="auto"/>
            </w:tcBorders>
            <w:shd w:val="clear" w:color="000000" w:fill="DDEBF7"/>
            <w:noWrap/>
            <w:vAlign w:val="center"/>
            <w:hideMark/>
          </w:tcPr>
          <w:p w14:paraId="78C92B60" w14:textId="729A45E1"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660359609"/>
                <w:placeholder>
                  <w:docPart w:val="C90A6D203BF34748A65DD30750C4EAE8"/>
                </w:placeholder>
                <w:text/>
              </w:sdtPr>
              <w:sdtEndPr/>
              <w:sdtContent>
                <w:r w:rsidR="00C057A9">
                  <w:rPr>
                    <w:rFonts w:cs="Arial"/>
                    <w:color w:val="000000"/>
                    <w:szCs w:val="20"/>
                    <w:lang w:eastAsia="en-AU"/>
                  </w:rPr>
                  <w:t>234</w:t>
                </w:r>
              </w:sdtContent>
            </w:sdt>
          </w:p>
        </w:tc>
        <w:tc>
          <w:tcPr>
            <w:tcW w:w="1316" w:type="dxa"/>
            <w:tcBorders>
              <w:top w:val="nil"/>
              <w:left w:val="nil"/>
              <w:bottom w:val="single" w:sz="8" w:space="0" w:color="auto"/>
              <w:right w:val="single" w:sz="8" w:space="0" w:color="auto"/>
            </w:tcBorders>
            <w:shd w:val="clear" w:color="000000" w:fill="DDEBF7"/>
            <w:noWrap/>
            <w:vAlign w:val="center"/>
          </w:tcPr>
          <w:p w14:paraId="589202E6" w14:textId="7538B5B0"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748629A9" w14:textId="1D3A12DE"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59F93F1D" w14:textId="5F24AE28"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49F72C27" w14:textId="51F92C48"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2A65AE3C" w14:textId="1A79E955"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9D9F403" w14:textId="3E994F09" w:rsidR="00D77430" w:rsidRPr="00AD07E9" w:rsidRDefault="00D77430" w:rsidP="00D77430">
            <w:pPr>
              <w:spacing w:before="60" w:after="60" w:line="240" w:lineRule="exact"/>
              <w:jc w:val="center"/>
              <w:rPr>
                <w:rFonts w:cs="Arial"/>
                <w:color w:val="000000"/>
                <w:szCs w:val="20"/>
                <w:lang w:eastAsia="en-AU"/>
              </w:rPr>
            </w:pPr>
          </w:p>
        </w:tc>
      </w:tr>
      <w:tr w:rsidR="00D77430" w:rsidRPr="00AD07E9" w14:paraId="3B8A7324" w14:textId="77777777" w:rsidTr="0071131E">
        <w:trPr>
          <w:gridAfter w:val="1"/>
          <w:wAfter w:w="6" w:type="dxa"/>
          <w:trHeight w:val="315"/>
        </w:trPr>
        <w:tc>
          <w:tcPr>
            <w:tcW w:w="2117"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27A62240" w14:textId="767D113B"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400745520"/>
                <w:placeholder>
                  <w:docPart w:val="D4072CD49BD34B5FA7A7008EE0A5CF4F"/>
                </w:placeholder>
                <w:text/>
              </w:sdtPr>
              <w:sdtEndPr/>
              <w:sdtContent>
                <w:r w:rsidR="007448DF">
                  <w:rPr>
                    <w:rFonts w:cs="Arial"/>
                    <w:color w:val="000000"/>
                    <w:szCs w:val="20"/>
                    <w:lang w:eastAsia="en-AU"/>
                  </w:rPr>
                  <w:t>4</w:t>
                </w:r>
              </w:sdtContent>
            </w:sdt>
          </w:p>
        </w:tc>
        <w:tc>
          <w:tcPr>
            <w:tcW w:w="1414" w:type="dxa"/>
            <w:tcBorders>
              <w:top w:val="nil"/>
              <w:left w:val="nil"/>
              <w:bottom w:val="single" w:sz="8" w:space="0" w:color="auto"/>
              <w:right w:val="single" w:sz="8" w:space="0" w:color="auto"/>
            </w:tcBorders>
            <w:shd w:val="clear" w:color="000000" w:fill="DDEBF7"/>
            <w:noWrap/>
            <w:vAlign w:val="center"/>
            <w:hideMark/>
          </w:tcPr>
          <w:p w14:paraId="2B7CB270" w14:textId="0358A0AE"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601074084"/>
                <w:placeholder>
                  <w:docPart w:val="77A9FFF8917749709133680EBF39BE5B"/>
                </w:placeholder>
                <w:text/>
              </w:sdtPr>
              <w:sdtEndPr/>
              <w:sdtContent>
                <w:r w:rsidR="007448DF">
                  <w:rPr>
                    <w:rFonts w:cs="Arial"/>
                    <w:color w:val="000000"/>
                    <w:szCs w:val="20"/>
                    <w:lang w:eastAsia="en-AU"/>
                  </w:rPr>
                  <w:t>19</w:t>
                </w:r>
              </w:sdtContent>
            </w:sdt>
          </w:p>
        </w:tc>
        <w:tc>
          <w:tcPr>
            <w:tcW w:w="1277" w:type="dxa"/>
            <w:tcBorders>
              <w:top w:val="nil"/>
              <w:left w:val="nil"/>
              <w:bottom w:val="single" w:sz="8" w:space="0" w:color="auto"/>
              <w:right w:val="single" w:sz="8" w:space="0" w:color="auto"/>
            </w:tcBorders>
            <w:shd w:val="clear" w:color="000000" w:fill="DDEBF7"/>
            <w:noWrap/>
            <w:vAlign w:val="center"/>
          </w:tcPr>
          <w:p w14:paraId="69D64D93" w14:textId="13CB5828" w:rsidR="00D77430" w:rsidRPr="00AD07E9" w:rsidRDefault="00976296"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9" w:type="dxa"/>
            <w:tcBorders>
              <w:top w:val="nil"/>
              <w:left w:val="nil"/>
              <w:bottom w:val="single" w:sz="8" w:space="0" w:color="auto"/>
              <w:right w:val="single" w:sz="8" w:space="0" w:color="auto"/>
            </w:tcBorders>
            <w:shd w:val="clear" w:color="000000" w:fill="DDEBF7"/>
            <w:noWrap/>
            <w:vAlign w:val="center"/>
          </w:tcPr>
          <w:p w14:paraId="5D6AE6E7" w14:textId="4545D973" w:rsidR="00D77430" w:rsidRPr="00AD07E9" w:rsidRDefault="00110D67" w:rsidP="00D77430">
            <w:pPr>
              <w:spacing w:before="60" w:after="60" w:line="240" w:lineRule="exact"/>
              <w:jc w:val="center"/>
              <w:rPr>
                <w:rFonts w:cs="Arial"/>
                <w:color w:val="000000"/>
                <w:szCs w:val="20"/>
                <w:lang w:eastAsia="en-AU"/>
              </w:rPr>
            </w:pPr>
            <w:r>
              <w:rPr>
                <w:rFonts w:cs="Arial"/>
                <w:color w:val="000000"/>
                <w:szCs w:val="20"/>
                <w:lang w:eastAsia="en-AU"/>
              </w:rPr>
              <w:t>234</w:t>
            </w:r>
          </w:p>
        </w:tc>
        <w:tc>
          <w:tcPr>
            <w:tcW w:w="1316" w:type="dxa"/>
            <w:gridSpan w:val="2"/>
            <w:tcBorders>
              <w:top w:val="nil"/>
              <w:left w:val="nil"/>
              <w:bottom w:val="single" w:sz="8" w:space="0" w:color="auto"/>
              <w:right w:val="single" w:sz="8" w:space="0" w:color="auto"/>
            </w:tcBorders>
            <w:shd w:val="clear" w:color="000000" w:fill="DDEBF7"/>
            <w:noWrap/>
            <w:vAlign w:val="center"/>
            <w:hideMark/>
          </w:tcPr>
          <w:p w14:paraId="69291856" w14:textId="04C916DE"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1444338372"/>
                <w:placeholder>
                  <w:docPart w:val="17048374A1694AC0A91B6749D4CB631E"/>
                </w:placeholder>
                <w:text/>
              </w:sdtPr>
              <w:sdtEndPr/>
              <w:sdtContent>
                <w:r w:rsidR="00C057A9">
                  <w:rPr>
                    <w:rFonts w:cs="Arial"/>
                    <w:color w:val="000000"/>
                    <w:szCs w:val="20"/>
                    <w:lang w:eastAsia="en-AU"/>
                  </w:rPr>
                  <w:t>234</w:t>
                </w:r>
              </w:sdtContent>
            </w:sdt>
          </w:p>
        </w:tc>
        <w:tc>
          <w:tcPr>
            <w:tcW w:w="1316" w:type="dxa"/>
            <w:tcBorders>
              <w:top w:val="nil"/>
              <w:left w:val="nil"/>
              <w:bottom w:val="single" w:sz="8" w:space="0" w:color="auto"/>
              <w:right w:val="single" w:sz="8" w:space="0" w:color="auto"/>
            </w:tcBorders>
            <w:shd w:val="clear" w:color="000000" w:fill="DDEBF7"/>
            <w:noWrap/>
            <w:vAlign w:val="center"/>
          </w:tcPr>
          <w:p w14:paraId="68979513" w14:textId="74A54AE5"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1A3EE115" w14:textId="6A32B557"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794D9AAC" w14:textId="4994BD65"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3133B398" w14:textId="55B9879F"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nil"/>
              <w:left w:val="nil"/>
              <w:bottom w:val="single" w:sz="8" w:space="0" w:color="auto"/>
              <w:right w:val="single" w:sz="8" w:space="0" w:color="auto"/>
            </w:tcBorders>
            <w:shd w:val="clear" w:color="000000" w:fill="DDEBF7"/>
            <w:noWrap/>
            <w:vAlign w:val="center"/>
          </w:tcPr>
          <w:p w14:paraId="277D927B" w14:textId="1167C9E8"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7693E5F" w14:textId="57F29C6C" w:rsidR="00D77430" w:rsidRPr="00AD07E9" w:rsidRDefault="00D77430" w:rsidP="00D77430">
            <w:pPr>
              <w:spacing w:before="60" w:after="60" w:line="240" w:lineRule="exact"/>
              <w:jc w:val="center"/>
              <w:rPr>
                <w:rFonts w:cs="Arial"/>
                <w:color w:val="000000"/>
                <w:szCs w:val="20"/>
                <w:lang w:eastAsia="en-AU"/>
              </w:rPr>
            </w:pPr>
          </w:p>
        </w:tc>
      </w:tr>
      <w:tr w:rsidR="00D77430" w:rsidRPr="00AD07E9" w14:paraId="4512F199" w14:textId="77777777" w:rsidTr="0071131E">
        <w:trPr>
          <w:gridAfter w:val="1"/>
          <w:wAfter w:w="6" w:type="dxa"/>
          <w:trHeight w:val="300"/>
        </w:trPr>
        <w:tc>
          <w:tcPr>
            <w:tcW w:w="2117"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4970017F" w14:textId="526B3B63"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1265272739"/>
                <w:placeholder>
                  <w:docPart w:val="DDEEDCE6FB59452890E361F8E0212E64"/>
                </w:placeholder>
                <w:text/>
              </w:sdtPr>
              <w:sdtEndPr/>
              <w:sdtContent>
                <w:r w:rsidR="007448DF">
                  <w:rPr>
                    <w:rFonts w:cs="Arial"/>
                    <w:color w:val="000000"/>
                    <w:szCs w:val="20"/>
                    <w:lang w:eastAsia="en-AU"/>
                  </w:rPr>
                  <w:t>5</w:t>
                </w:r>
              </w:sdtContent>
            </w:sdt>
          </w:p>
        </w:tc>
        <w:tc>
          <w:tcPr>
            <w:tcW w:w="1414" w:type="dxa"/>
            <w:tcBorders>
              <w:top w:val="single" w:sz="8" w:space="0" w:color="auto"/>
              <w:left w:val="single" w:sz="8" w:space="0" w:color="auto"/>
              <w:bottom w:val="single" w:sz="8" w:space="0" w:color="auto"/>
              <w:right w:val="single" w:sz="8" w:space="0" w:color="auto"/>
            </w:tcBorders>
            <w:shd w:val="clear" w:color="000000" w:fill="DDEBF7"/>
            <w:noWrap/>
            <w:vAlign w:val="center"/>
            <w:hideMark/>
          </w:tcPr>
          <w:p w14:paraId="68F641AC" w14:textId="111ECB12"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219258061"/>
                <w:placeholder>
                  <w:docPart w:val="0457ECCAA1CB4E3CA2C5096FFC5974D8"/>
                </w:placeholder>
                <w:text/>
              </w:sdtPr>
              <w:sdtEndPr/>
              <w:sdtContent>
                <w:r w:rsidR="007448DF">
                  <w:rPr>
                    <w:rFonts w:cs="Arial"/>
                    <w:color w:val="000000"/>
                    <w:szCs w:val="20"/>
                    <w:lang w:eastAsia="en-AU"/>
                  </w:rPr>
                  <w:t>19</w:t>
                </w:r>
              </w:sdtContent>
            </w:sdt>
          </w:p>
        </w:tc>
        <w:tc>
          <w:tcPr>
            <w:tcW w:w="1277"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A4249D6" w14:textId="2F296BFB" w:rsidR="00D77430" w:rsidRPr="00AD07E9" w:rsidRDefault="00976296"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9"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6C177539" w14:textId="4363D61F" w:rsidR="00D77430" w:rsidRPr="00AD07E9" w:rsidRDefault="00110D67" w:rsidP="00D77430">
            <w:pPr>
              <w:spacing w:before="60" w:after="60" w:line="240" w:lineRule="exact"/>
              <w:jc w:val="center"/>
              <w:rPr>
                <w:rFonts w:cs="Arial"/>
                <w:color w:val="000000"/>
                <w:szCs w:val="20"/>
                <w:lang w:eastAsia="en-AU"/>
              </w:rPr>
            </w:pPr>
            <w:r>
              <w:rPr>
                <w:rFonts w:cs="Arial"/>
                <w:color w:val="000000"/>
                <w:szCs w:val="20"/>
                <w:lang w:eastAsia="en-AU"/>
              </w:rPr>
              <w:t>234</w:t>
            </w:r>
          </w:p>
        </w:tc>
        <w:tc>
          <w:tcPr>
            <w:tcW w:w="1316" w:type="dxa"/>
            <w:gridSpan w:val="2"/>
            <w:tcBorders>
              <w:top w:val="single" w:sz="8" w:space="0" w:color="auto"/>
              <w:left w:val="single" w:sz="8" w:space="0" w:color="auto"/>
              <w:bottom w:val="single" w:sz="8" w:space="0" w:color="auto"/>
              <w:right w:val="single" w:sz="8" w:space="0" w:color="auto"/>
            </w:tcBorders>
            <w:shd w:val="clear" w:color="000000" w:fill="DDEBF7"/>
            <w:noWrap/>
            <w:vAlign w:val="center"/>
            <w:hideMark/>
          </w:tcPr>
          <w:p w14:paraId="5AF90DC8" w14:textId="14940287" w:rsidR="00D77430" w:rsidRPr="00AD07E9" w:rsidRDefault="006A53EC" w:rsidP="00D77430">
            <w:pPr>
              <w:spacing w:before="60" w:after="60" w:line="240" w:lineRule="exact"/>
              <w:jc w:val="center"/>
              <w:rPr>
                <w:rFonts w:cs="Arial"/>
                <w:color w:val="000000"/>
                <w:szCs w:val="20"/>
                <w:lang w:eastAsia="en-AU"/>
              </w:rPr>
            </w:pPr>
            <w:sdt>
              <w:sdtPr>
                <w:rPr>
                  <w:rFonts w:cs="Arial"/>
                  <w:color w:val="000000"/>
                  <w:szCs w:val="20"/>
                  <w:lang w:eastAsia="en-AU"/>
                </w:rPr>
                <w:id w:val="-608202797"/>
                <w:placeholder>
                  <w:docPart w:val="26A571CA0B5D445A830BAF7785F6E84B"/>
                </w:placeholder>
                <w:text/>
              </w:sdtPr>
              <w:sdtEndPr/>
              <w:sdtContent>
                <w:r w:rsidR="00C057A9">
                  <w:rPr>
                    <w:rFonts w:cs="Arial"/>
                    <w:color w:val="000000"/>
                    <w:szCs w:val="20"/>
                    <w:lang w:eastAsia="en-AU"/>
                  </w:rPr>
                  <w:t>234</w:t>
                </w:r>
              </w:sdtContent>
            </w:sdt>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F929816" w14:textId="00615879"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55E14315" w14:textId="1688392D"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3DD75438" w14:textId="5FD8AD96"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08C6CF26" w14:textId="017AD20B"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E05A05F" w14:textId="284F3396" w:rsidR="00D77430" w:rsidRPr="00AD07E9" w:rsidRDefault="00D77430"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8E645DC" w14:textId="3663A8CB" w:rsidR="00D77430" w:rsidRPr="00AD07E9" w:rsidRDefault="00D77430" w:rsidP="00D77430">
            <w:pPr>
              <w:spacing w:before="60" w:after="60" w:line="240" w:lineRule="exact"/>
              <w:jc w:val="center"/>
              <w:rPr>
                <w:rFonts w:cs="Arial"/>
                <w:color w:val="000000"/>
                <w:szCs w:val="20"/>
                <w:lang w:eastAsia="en-AU"/>
              </w:rPr>
            </w:pPr>
          </w:p>
        </w:tc>
      </w:tr>
      <w:tr w:rsidR="007448DF" w:rsidRPr="00AD07E9" w14:paraId="74998E32" w14:textId="77777777" w:rsidTr="0071131E">
        <w:trPr>
          <w:gridAfter w:val="1"/>
          <w:wAfter w:w="6" w:type="dxa"/>
          <w:trHeight w:val="300"/>
        </w:trPr>
        <w:tc>
          <w:tcPr>
            <w:tcW w:w="2117" w:type="dxa"/>
            <w:tcBorders>
              <w:top w:val="single" w:sz="8" w:space="0" w:color="auto"/>
              <w:left w:val="single" w:sz="8" w:space="0" w:color="auto"/>
              <w:bottom w:val="single" w:sz="8" w:space="0" w:color="auto"/>
              <w:right w:val="single" w:sz="8" w:space="0" w:color="auto"/>
            </w:tcBorders>
            <w:shd w:val="clear" w:color="000000" w:fill="D9D9D9"/>
            <w:noWrap/>
            <w:vAlign w:val="center"/>
          </w:tcPr>
          <w:p w14:paraId="3B9CD259" w14:textId="6F8867E1" w:rsidR="007448DF" w:rsidRPr="007448DF" w:rsidRDefault="007448DF" w:rsidP="00D77430">
            <w:pPr>
              <w:spacing w:before="60" w:after="60" w:line="240" w:lineRule="exact"/>
              <w:rPr>
                <w:rFonts w:cs="Arial"/>
                <w:color w:val="000000"/>
                <w:szCs w:val="20"/>
                <w:lang w:eastAsia="en-AU"/>
              </w:rPr>
            </w:pPr>
            <w:r w:rsidRPr="007448DF">
              <w:rPr>
                <w:rFonts w:cs="Arial"/>
                <w:b/>
                <w:bCs/>
                <w:color w:val="000000"/>
                <w:szCs w:val="20"/>
                <w:lang w:eastAsia="en-AU"/>
              </w:rPr>
              <w:t>RM</w:t>
            </w:r>
            <w:r w:rsidRPr="007448DF">
              <w:rPr>
                <w:rFonts w:cs="Arial"/>
                <w:color w:val="000000"/>
                <w:szCs w:val="20"/>
                <w:lang w:eastAsia="en-AU"/>
              </w:rPr>
              <w:t>6</w:t>
            </w:r>
          </w:p>
        </w:tc>
        <w:tc>
          <w:tcPr>
            <w:tcW w:w="1414"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0A3E712F" w14:textId="77777777" w:rsidR="007448DF" w:rsidRDefault="007448DF" w:rsidP="00D77430">
            <w:pPr>
              <w:spacing w:before="60" w:after="60" w:line="240" w:lineRule="exact"/>
              <w:jc w:val="center"/>
              <w:rPr>
                <w:rFonts w:cs="Arial"/>
                <w:color w:val="000000"/>
                <w:szCs w:val="20"/>
                <w:lang w:eastAsia="en-AU"/>
              </w:rPr>
            </w:pPr>
          </w:p>
        </w:tc>
        <w:tc>
          <w:tcPr>
            <w:tcW w:w="1277"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888D6A4" w14:textId="1E6E9656" w:rsidR="007448DF" w:rsidRDefault="00C057A9"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9"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549F1EC1" w14:textId="765C9AE2" w:rsidR="007448DF" w:rsidRDefault="00110D67"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6" w:type="dxa"/>
            <w:gridSpan w:val="2"/>
            <w:tcBorders>
              <w:top w:val="single" w:sz="8" w:space="0" w:color="auto"/>
              <w:left w:val="single" w:sz="8" w:space="0" w:color="auto"/>
              <w:bottom w:val="single" w:sz="8" w:space="0" w:color="auto"/>
              <w:right w:val="single" w:sz="8" w:space="0" w:color="auto"/>
            </w:tcBorders>
            <w:shd w:val="clear" w:color="000000" w:fill="DDEBF7"/>
            <w:noWrap/>
            <w:vAlign w:val="center"/>
          </w:tcPr>
          <w:p w14:paraId="776BAF65" w14:textId="6B1CFEF9" w:rsidR="007448DF" w:rsidRDefault="00976296"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934BB5C" w14:textId="2EDF3A54" w:rsidR="007448DF" w:rsidRDefault="007448DF" w:rsidP="00D77430">
            <w:pPr>
              <w:spacing w:before="60" w:after="60" w:line="240" w:lineRule="exact"/>
              <w:jc w:val="center"/>
              <w:rPr>
                <w:rFonts w:cs="Arial"/>
                <w:color w:val="000000"/>
                <w:szCs w:val="20"/>
                <w:lang w:eastAsia="en-AU"/>
              </w:rPr>
            </w:pPr>
            <w:r>
              <w:rPr>
                <w:rFonts w:cs="Arial"/>
                <w:color w:val="000000"/>
                <w:szCs w:val="20"/>
                <w:lang w:eastAsia="en-AU"/>
              </w:rPr>
              <w:t>2</w:t>
            </w:r>
            <w:r w:rsidR="00C057A9">
              <w:rPr>
                <w:rFonts w:cs="Arial"/>
                <w:color w:val="000000"/>
                <w:szCs w:val="20"/>
                <w:lang w:eastAsia="en-AU"/>
              </w:rPr>
              <w:t>34</w:t>
            </w: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704BA6B" w14:textId="77777777" w:rsidR="007448DF" w:rsidRDefault="007448DF"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0B70A0C6" w14:textId="77777777" w:rsidR="007448DF" w:rsidRDefault="007448DF"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AD46FD1" w14:textId="77777777" w:rsidR="007448DF" w:rsidRDefault="007448DF"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2D2A55A" w14:textId="77777777" w:rsidR="007448DF" w:rsidRDefault="007448DF"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261E546D" w14:textId="77777777" w:rsidR="007448DF" w:rsidRDefault="007448DF" w:rsidP="00D77430">
            <w:pPr>
              <w:spacing w:before="60" w:after="60" w:line="240" w:lineRule="exact"/>
              <w:jc w:val="center"/>
              <w:rPr>
                <w:rFonts w:cs="Arial"/>
                <w:color w:val="000000"/>
                <w:szCs w:val="20"/>
                <w:lang w:eastAsia="en-AU"/>
              </w:rPr>
            </w:pPr>
          </w:p>
        </w:tc>
      </w:tr>
      <w:tr w:rsidR="007448DF" w:rsidRPr="00AD07E9" w14:paraId="46E8DF34" w14:textId="77777777" w:rsidTr="0071131E">
        <w:trPr>
          <w:gridAfter w:val="1"/>
          <w:wAfter w:w="6" w:type="dxa"/>
          <w:trHeight w:val="300"/>
        </w:trPr>
        <w:tc>
          <w:tcPr>
            <w:tcW w:w="2117" w:type="dxa"/>
            <w:tcBorders>
              <w:top w:val="single" w:sz="8" w:space="0" w:color="auto"/>
              <w:left w:val="single" w:sz="8" w:space="0" w:color="auto"/>
              <w:bottom w:val="single" w:sz="8" w:space="0" w:color="auto"/>
              <w:right w:val="single" w:sz="8" w:space="0" w:color="auto"/>
            </w:tcBorders>
            <w:shd w:val="clear" w:color="000000" w:fill="D9D9D9"/>
            <w:noWrap/>
            <w:vAlign w:val="center"/>
          </w:tcPr>
          <w:p w14:paraId="78E23EF1" w14:textId="7D2B38A7" w:rsidR="007448DF" w:rsidRPr="007448DF" w:rsidRDefault="007448DF" w:rsidP="00D77430">
            <w:pPr>
              <w:spacing w:before="60" w:after="60" w:line="240" w:lineRule="exact"/>
              <w:rPr>
                <w:rFonts w:cs="Arial"/>
                <w:color w:val="000000"/>
                <w:szCs w:val="20"/>
                <w:lang w:eastAsia="en-AU"/>
              </w:rPr>
            </w:pPr>
            <w:r w:rsidRPr="007448DF">
              <w:rPr>
                <w:rFonts w:cs="Arial"/>
                <w:b/>
                <w:bCs/>
                <w:color w:val="000000"/>
                <w:szCs w:val="20"/>
                <w:lang w:eastAsia="en-AU"/>
              </w:rPr>
              <w:t>RM</w:t>
            </w:r>
            <w:r>
              <w:rPr>
                <w:rFonts w:cs="Arial"/>
                <w:color w:val="000000"/>
                <w:szCs w:val="20"/>
                <w:lang w:eastAsia="en-AU"/>
              </w:rPr>
              <w:t>7</w:t>
            </w:r>
          </w:p>
        </w:tc>
        <w:tc>
          <w:tcPr>
            <w:tcW w:w="1414"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A95AE8C" w14:textId="77777777" w:rsidR="007448DF" w:rsidRDefault="007448DF" w:rsidP="00D77430">
            <w:pPr>
              <w:spacing w:before="60" w:after="60" w:line="240" w:lineRule="exact"/>
              <w:jc w:val="center"/>
              <w:rPr>
                <w:rFonts w:cs="Arial"/>
                <w:color w:val="000000"/>
                <w:szCs w:val="20"/>
                <w:lang w:eastAsia="en-AU"/>
              </w:rPr>
            </w:pPr>
          </w:p>
        </w:tc>
        <w:tc>
          <w:tcPr>
            <w:tcW w:w="1277"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B55E23C" w14:textId="77777777" w:rsidR="007448DF" w:rsidRDefault="007448DF" w:rsidP="00D77430">
            <w:pPr>
              <w:spacing w:before="60" w:after="60" w:line="240" w:lineRule="exact"/>
              <w:jc w:val="center"/>
              <w:rPr>
                <w:rFonts w:cs="Arial"/>
                <w:color w:val="000000"/>
                <w:szCs w:val="20"/>
                <w:lang w:eastAsia="en-AU"/>
              </w:rPr>
            </w:pPr>
          </w:p>
        </w:tc>
        <w:tc>
          <w:tcPr>
            <w:tcW w:w="1319"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28D50C89" w14:textId="1ED3DC31" w:rsidR="007448DF" w:rsidRDefault="007448DF" w:rsidP="00D77430">
            <w:pPr>
              <w:spacing w:before="60" w:after="60" w:line="240" w:lineRule="exact"/>
              <w:jc w:val="center"/>
              <w:rPr>
                <w:rFonts w:cs="Arial"/>
                <w:color w:val="000000"/>
                <w:szCs w:val="20"/>
                <w:lang w:eastAsia="en-AU"/>
              </w:rPr>
            </w:pPr>
          </w:p>
        </w:tc>
        <w:tc>
          <w:tcPr>
            <w:tcW w:w="1316" w:type="dxa"/>
            <w:gridSpan w:val="2"/>
            <w:tcBorders>
              <w:top w:val="single" w:sz="8" w:space="0" w:color="auto"/>
              <w:left w:val="single" w:sz="8" w:space="0" w:color="auto"/>
              <w:bottom w:val="single" w:sz="8" w:space="0" w:color="auto"/>
              <w:right w:val="single" w:sz="8" w:space="0" w:color="auto"/>
            </w:tcBorders>
            <w:shd w:val="clear" w:color="000000" w:fill="DDEBF7"/>
            <w:noWrap/>
            <w:vAlign w:val="center"/>
          </w:tcPr>
          <w:p w14:paraId="104EBD9D" w14:textId="7206C263" w:rsidR="007448DF" w:rsidRDefault="007448DF"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37CCDB58" w14:textId="423C44A2" w:rsidR="007448DF" w:rsidRDefault="00C057A9" w:rsidP="00D77430">
            <w:pPr>
              <w:spacing w:before="60" w:after="60" w:line="240" w:lineRule="exact"/>
              <w:jc w:val="center"/>
              <w:rPr>
                <w:rFonts w:cs="Arial"/>
                <w:color w:val="000000"/>
                <w:szCs w:val="20"/>
                <w:lang w:eastAsia="en-AU"/>
              </w:rPr>
            </w:pPr>
            <w:r>
              <w:rPr>
                <w:rFonts w:cs="Arial"/>
                <w:color w:val="000000"/>
                <w:szCs w:val="20"/>
                <w:lang w:eastAsia="en-AU"/>
              </w:rPr>
              <w:t>19</w:t>
            </w: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907985C" w14:textId="051CA5B1" w:rsidR="007448DF" w:rsidRDefault="007448DF" w:rsidP="00D77430">
            <w:pPr>
              <w:spacing w:before="60" w:after="60" w:line="240" w:lineRule="exact"/>
              <w:jc w:val="center"/>
              <w:rPr>
                <w:rFonts w:cs="Arial"/>
                <w:color w:val="000000"/>
                <w:szCs w:val="20"/>
                <w:lang w:eastAsia="en-AU"/>
              </w:rPr>
            </w:pPr>
            <w:r>
              <w:rPr>
                <w:rFonts w:cs="Arial"/>
                <w:color w:val="000000"/>
                <w:szCs w:val="20"/>
                <w:lang w:eastAsia="en-AU"/>
              </w:rPr>
              <w:t>2</w:t>
            </w:r>
            <w:r w:rsidR="00C057A9">
              <w:rPr>
                <w:rFonts w:cs="Arial"/>
                <w:color w:val="000000"/>
                <w:szCs w:val="20"/>
                <w:lang w:eastAsia="en-AU"/>
              </w:rPr>
              <w:t>34</w:t>
            </w: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36CCFA6" w14:textId="77777777" w:rsidR="007448DF" w:rsidRDefault="007448DF"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066DF0F" w14:textId="77777777" w:rsidR="007448DF" w:rsidRDefault="007448DF"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45880E6D" w14:textId="77777777" w:rsidR="007448DF" w:rsidRDefault="007448DF" w:rsidP="00D77430">
            <w:pPr>
              <w:spacing w:before="60" w:after="60" w:line="240" w:lineRule="exact"/>
              <w:jc w:val="center"/>
              <w:rPr>
                <w:rFonts w:cs="Arial"/>
                <w:color w:val="000000"/>
                <w:szCs w:val="20"/>
                <w:lang w:eastAsia="en-AU"/>
              </w:rPr>
            </w:pPr>
          </w:p>
        </w:tc>
        <w:tc>
          <w:tcPr>
            <w:tcW w:w="131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0F9E4C7C" w14:textId="77777777" w:rsidR="007448DF" w:rsidRDefault="007448DF" w:rsidP="00D77430">
            <w:pPr>
              <w:spacing w:before="60" w:after="60" w:line="240" w:lineRule="exact"/>
              <w:jc w:val="center"/>
              <w:rPr>
                <w:rFonts w:cs="Arial"/>
                <w:color w:val="000000"/>
                <w:szCs w:val="20"/>
                <w:lang w:eastAsia="en-AU"/>
              </w:rPr>
            </w:pPr>
          </w:p>
        </w:tc>
      </w:tr>
    </w:tbl>
    <w:p w14:paraId="55F8E8CF" w14:textId="3806A71A" w:rsidR="004C2954" w:rsidRDefault="004C2954" w:rsidP="00663F57">
      <w:pPr>
        <w:pStyle w:val="Heading2"/>
        <w:numPr>
          <w:ilvl w:val="0"/>
          <w:numId w:val="0"/>
        </w:numPr>
        <w:ind w:left="576" w:hanging="576"/>
      </w:pPr>
      <w:r w:rsidRPr="001D5CDE">
        <w:lastRenderedPageBreak/>
        <w:t>Rehabilitation area milestones</w:t>
      </w:r>
      <w:bookmarkEnd w:id="2"/>
      <w:r w:rsidRPr="001D5CDE">
        <w:t xml:space="preserve"> </w:t>
      </w:r>
    </w:p>
    <w:tbl>
      <w:tblPr>
        <w:tblW w:w="148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39"/>
        <w:gridCol w:w="2395"/>
        <w:gridCol w:w="11345"/>
      </w:tblGrid>
      <w:tr w:rsidR="004C2954" w:rsidRPr="003A6343" w14:paraId="0295531C" w14:textId="77777777" w:rsidTr="00A66494">
        <w:trPr>
          <w:trHeight w:val="416"/>
        </w:trPr>
        <w:tc>
          <w:tcPr>
            <w:tcW w:w="1139" w:type="dxa"/>
            <w:shd w:val="clear" w:color="000000" w:fill="A6A6A6"/>
            <w:noWrap/>
            <w:vAlign w:val="center"/>
            <w:hideMark/>
          </w:tcPr>
          <w:p w14:paraId="08AF5B9C" w14:textId="77777777" w:rsidR="004C2954" w:rsidRPr="00AD07E9" w:rsidRDefault="004C2954" w:rsidP="002A2FF2">
            <w:pPr>
              <w:spacing w:before="60" w:after="60" w:line="240" w:lineRule="exact"/>
              <w:jc w:val="center"/>
              <w:rPr>
                <w:rFonts w:cs="Arial"/>
                <w:b/>
                <w:bCs/>
                <w:color w:val="000000"/>
                <w:szCs w:val="20"/>
                <w:lang w:eastAsia="en-AU"/>
              </w:rPr>
            </w:pPr>
            <w:r w:rsidRPr="00AD07E9">
              <w:rPr>
                <w:rFonts w:cs="Arial"/>
                <w:b/>
                <w:bCs/>
                <w:color w:val="000000"/>
                <w:szCs w:val="20"/>
                <w:lang w:eastAsia="en-AU"/>
              </w:rPr>
              <w:t>Milestone reference</w:t>
            </w:r>
          </w:p>
        </w:tc>
        <w:tc>
          <w:tcPr>
            <w:tcW w:w="2395" w:type="dxa"/>
            <w:shd w:val="clear" w:color="000000" w:fill="A6A6A6"/>
            <w:noWrap/>
            <w:vAlign w:val="center"/>
            <w:hideMark/>
          </w:tcPr>
          <w:p w14:paraId="4A5A2A6A" w14:textId="77777777" w:rsidR="004C2954" w:rsidRPr="00AD07E9" w:rsidRDefault="004C2954" w:rsidP="002A2FF2">
            <w:pPr>
              <w:spacing w:before="60" w:after="60" w:line="240" w:lineRule="exact"/>
              <w:jc w:val="center"/>
              <w:rPr>
                <w:rFonts w:cs="Arial"/>
                <w:b/>
                <w:bCs/>
                <w:color w:val="000000"/>
                <w:szCs w:val="20"/>
                <w:lang w:eastAsia="en-AU"/>
              </w:rPr>
            </w:pPr>
            <w:r w:rsidRPr="00AD07E9">
              <w:rPr>
                <w:rFonts w:cs="Arial"/>
                <w:b/>
                <w:bCs/>
                <w:color w:val="000000"/>
                <w:szCs w:val="20"/>
                <w:lang w:eastAsia="en-AU"/>
              </w:rPr>
              <w:t>Rehabilitation milestone</w:t>
            </w:r>
          </w:p>
        </w:tc>
        <w:tc>
          <w:tcPr>
            <w:tcW w:w="11345" w:type="dxa"/>
            <w:shd w:val="clear" w:color="000000" w:fill="A6A6A6"/>
            <w:noWrap/>
            <w:vAlign w:val="center"/>
            <w:hideMark/>
          </w:tcPr>
          <w:p w14:paraId="001A0DF0" w14:textId="77777777" w:rsidR="004C2954" w:rsidRPr="00AD07E9" w:rsidRDefault="004C2954" w:rsidP="002A2FF2">
            <w:pPr>
              <w:spacing w:before="60" w:after="60" w:line="240" w:lineRule="exact"/>
              <w:jc w:val="center"/>
              <w:rPr>
                <w:rFonts w:cs="Arial"/>
                <w:b/>
                <w:bCs/>
                <w:color w:val="000000"/>
                <w:szCs w:val="20"/>
                <w:lang w:eastAsia="en-AU"/>
              </w:rPr>
            </w:pPr>
            <w:r w:rsidRPr="00AD07E9">
              <w:rPr>
                <w:rFonts w:cs="Arial"/>
                <w:b/>
                <w:bCs/>
                <w:color w:val="000000"/>
                <w:szCs w:val="20"/>
                <w:lang w:eastAsia="en-AU"/>
              </w:rPr>
              <w:t>Milestone criteria</w:t>
            </w:r>
          </w:p>
        </w:tc>
      </w:tr>
      <w:tr w:rsidR="007448DF" w:rsidRPr="00565541" w14:paraId="6FF9DD24" w14:textId="77777777" w:rsidTr="00A66494">
        <w:trPr>
          <w:trHeight w:val="282"/>
        </w:trPr>
        <w:tc>
          <w:tcPr>
            <w:tcW w:w="1139" w:type="dxa"/>
            <w:shd w:val="clear" w:color="000000" w:fill="D9D9D9"/>
            <w:noWrap/>
            <w:vAlign w:val="center"/>
          </w:tcPr>
          <w:p w14:paraId="7853F5C4" w14:textId="1F3A0FC1" w:rsidR="007448DF" w:rsidRPr="00AD07E9" w:rsidRDefault="007448DF" w:rsidP="007448DF">
            <w:pPr>
              <w:spacing w:before="60" w:after="60" w:line="240" w:lineRule="exact"/>
              <w:rPr>
                <w:rFonts w:cs="Arial"/>
                <w:b/>
                <w:bCs/>
                <w:color w:val="000000"/>
                <w:szCs w:val="20"/>
                <w:lang w:eastAsia="en-AU"/>
              </w:rPr>
            </w:pPr>
            <w:r w:rsidRPr="00AD07E9">
              <w:rPr>
                <w:rFonts w:cs="Arial"/>
                <w:b/>
                <w:bCs/>
                <w:color w:val="000000"/>
                <w:szCs w:val="20"/>
                <w:lang w:eastAsia="en-AU"/>
              </w:rPr>
              <w:t>RM1</w:t>
            </w:r>
          </w:p>
        </w:tc>
        <w:tc>
          <w:tcPr>
            <w:tcW w:w="2395" w:type="dxa"/>
            <w:shd w:val="clear" w:color="000000" w:fill="F2F2F2"/>
            <w:noWrap/>
            <w:vAlign w:val="center"/>
          </w:tcPr>
          <w:p w14:paraId="480850D2" w14:textId="06FCD220" w:rsidR="007448DF" w:rsidRPr="00AD07E9" w:rsidRDefault="007448DF" w:rsidP="007448DF">
            <w:pPr>
              <w:spacing w:before="60" w:after="60" w:line="240" w:lineRule="exact"/>
              <w:rPr>
                <w:rFonts w:cs="Arial"/>
                <w:color w:val="000000"/>
                <w:szCs w:val="20"/>
                <w:lang w:eastAsia="en-AU"/>
              </w:rPr>
            </w:pPr>
            <w:r>
              <w:rPr>
                <w:rFonts w:cs="Arial"/>
                <w:color w:val="000000"/>
                <w:szCs w:val="20"/>
                <w:lang w:eastAsia="en-AU"/>
              </w:rPr>
              <w:t>Infrastructure decommissioning and removal</w:t>
            </w:r>
          </w:p>
        </w:tc>
        <w:tc>
          <w:tcPr>
            <w:tcW w:w="11345" w:type="dxa"/>
            <w:noWrap/>
            <w:vAlign w:val="center"/>
          </w:tcPr>
          <w:p w14:paraId="25F66171" w14:textId="77777777" w:rsidR="007448DF" w:rsidRPr="00F41386" w:rsidRDefault="007448DF" w:rsidP="0029631A">
            <w:pPr>
              <w:numPr>
                <w:ilvl w:val="0"/>
                <w:numId w:val="7"/>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All services disconnected</w:t>
            </w:r>
            <w:r>
              <w:rPr>
                <w:rFonts w:asciiTheme="majorHAnsi" w:hAnsiTheme="majorHAnsi" w:cstheme="majorHAnsi"/>
                <w:lang w:val="en-US"/>
              </w:rPr>
              <w:t>.</w:t>
            </w:r>
          </w:p>
          <w:p w14:paraId="7804E2F8" w14:textId="77777777" w:rsidR="007448DF" w:rsidRPr="00F41386" w:rsidRDefault="007448DF" w:rsidP="0029631A">
            <w:pPr>
              <w:numPr>
                <w:ilvl w:val="0"/>
                <w:numId w:val="7"/>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 xml:space="preserve">All built and service infrastructure demolished and removed (except </w:t>
            </w:r>
            <w:proofErr w:type="gramStart"/>
            <w:r w:rsidRPr="00F41386">
              <w:rPr>
                <w:rFonts w:asciiTheme="majorHAnsi" w:hAnsiTheme="majorHAnsi" w:cstheme="majorHAnsi"/>
                <w:lang w:val="en-US"/>
              </w:rPr>
              <w:t>where</w:t>
            </w:r>
            <w:proofErr w:type="gramEnd"/>
            <w:r w:rsidRPr="00F41386">
              <w:rPr>
                <w:rFonts w:asciiTheme="majorHAnsi" w:hAnsiTheme="majorHAnsi" w:cstheme="majorHAnsi"/>
                <w:lang w:val="en-US"/>
              </w:rPr>
              <w:t xml:space="preserve"> agreed in writing by the post-mining </w:t>
            </w:r>
            <w:proofErr w:type="gramStart"/>
            <w:r w:rsidRPr="00F41386">
              <w:rPr>
                <w:rFonts w:asciiTheme="majorHAnsi" w:hAnsiTheme="majorHAnsi" w:cstheme="majorHAnsi"/>
                <w:lang w:val="en-US"/>
              </w:rPr>
              <w:t>land owner</w:t>
            </w:r>
            <w:proofErr w:type="gramEnd"/>
            <w:r w:rsidRPr="00F41386">
              <w:rPr>
                <w:rFonts w:asciiTheme="majorHAnsi" w:hAnsiTheme="majorHAnsi" w:cstheme="majorHAnsi"/>
                <w:lang w:val="en-US"/>
              </w:rPr>
              <w:t>/holder</w:t>
            </w:r>
            <w:r>
              <w:rPr>
                <w:rFonts w:asciiTheme="majorHAnsi" w:hAnsiTheme="majorHAnsi" w:cstheme="majorHAnsi"/>
                <w:lang w:val="en-US"/>
              </w:rPr>
              <w:t>).</w:t>
            </w:r>
          </w:p>
          <w:p w14:paraId="6E8449C3" w14:textId="77777777" w:rsidR="007448DF" w:rsidRPr="00F41386" w:rsidRDefault="007448DF" w:rsidP="0029631A">
            <w:pPr>
              <w:numPr>
                <w:ilvl w:val="0"/>
                <w:numId w:val="7"/>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All concrete, bitumen and aggregate removed</w:t>
            </w:r>
            <w:r>
              <w:rPr>
                <w:rFonts w:asciiTheme="majorHAnsi" w:hAnsiTheme="majorHAnsi" w:cstheme="majorHAnsi"/>
                <w:lang w:val="en-US"/>
              </w:rPr>
              <w:t>.</w:t>
            </w:r>
          </w:p>
          <w:p w14:paraId="640EBFD7" w14:textId="77777777" w:rsidR="007448DF" w:rsidRPr="00F41386" w:rsidRDefault="007448DF" w:rsidP="0029631A">
            <w:pPr>
              <w:numPr>
                <w:ilvl w:val="0"/>
                <w:numId w:val="7"/>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 xml:space="preserve">All waste and rubbish </w:t>
            </w:r>
            <w:proofErr w:type="gramStart"/>
            <w:r w:rsidRPr="00F41386">
              <w:rPr>
                <w:rFonts w:asciiTheme="majorHAnsi" w:hAnsiTheme="majorHAnsi" w:cstheme="majorHAnsi"/>
                <w:lang w:val="en-US"/>
              </w:rPr>
              <w:t>removed</w:t>
            </w:r>
            <w:proofErr w:type="gramEnd"/>
            <w:r>
              <w:rPr>
                <w:rFonts w:asciiTheme="majorHAnsi" w:hAnsiTheme="majorHAnsi" w:cstheme="majorHAnsi"/>
                <w:lang w:val="en-US"/>
              </w:rPr>
              <w:t>.</w:t>
            </w:r>
          </w:p>
          <w:p w14:paraId="0211626F" w14:textId="551D21D8" w:rsidR="007448DF" w:rsidRPr="007448DF" w:rsidRDefault="007448DF" w:rsidP="0029631A">
            <w:pPr>
              <w:numPr>
                <w:ilvl w:val="0"/>
                <w:numId w:val="7"/>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 xml:space="preserve">All </w:t>
            </w:r>
            <w:r w:rsidR="00103C3B">
              <w:rPr>
                <w:rFonts w:asciiTheme="majorHAnsi" w:hAnsiTheme="majorHAnsi" w:cstheme="majorHAnsi"/>
                <w:lang w:val="en-US"/>
              </w:rPr>
              <w:t xml:space="preserve">gas risers / boreholes / bleeder shaft / SIS wells </w:t>
            </w:r>
            <w:r w:rsidRPr="00F41386">
              <w:rPr>
                <w:rFonts w:asciiTheme="majorHAnsi" w:hAnsiTheme="majorHAnsi" w:cstheme="majorHAnsi"/>
                <w:lang w:val="en-US"/>
              </w:rPr>
              <w:t>decommissioned</w:t>
            </w:r>
            <w:r>
              <w:rPr>
                <w:rFonts w:asciiTheme="majorHAnsi" w:hAnsiTheme="majorHAnsi" w:cstheme="majorHAnsi"/>
                <w:lang w:val="en-US"/>
              </w:rPr>
              <w:t>.</w:t>
            </w:r>
          </w:p>
        </w:tc>
      </w:tr>
      <w:tr w:rsidR="007448DF" w:rsidRPr="00565541" w14:paraId="580ACE19" w14:textId="77777777" w:rsidTr="00A66494">
        <w:trPr>
          <w:trHeight w:val="282"/>
        </w:trPr>
        <w:tc>
          <w:tcPr>
            <w:tcW w:w="1139" w:type="dxa"/>
            <w:shd w:val="clear" w:color="000000" w:fill="D9D9D9"/>
            <w:noWrap/>
            <w:vAlign w:val="center"/>
          </w:tcPr>
          <w:p w14:paraId="52ECC947" w14:textId="7731B152" w:rsidR="007448DF" w:rsidRPr="00AD07E9" w:rsidRDefault="007448DF" w:rsidP="007448DF">
            <w:pPr>
              <w:spacing w:before="60" w:after="60" w:line="240" w:lineRule="exact"/>
              <w:rPr>
                <w:rFonts w:cs="Arial"/>
                <w:b/>
                <w:bCs/>
                <w:color w:val="000000"/>
                <w:szCs w:val="20"/>
                <w:lang w:eastAsia="en-AU"/>
              </w:rPr>
            </w:pPr>
            <w:r>
              <w:rPr>
                <w:rFonts w:cs="Arial"/>
                <w:b/>
                <w:bCs/>
                <w:color w:val="000000"/>
                <w:szCs w:val="20"/>
                <w:lang w:eastAsia="en-AU"/>
              </w:rPr>
              <w:t>RM2</w:t>
            </w:r>
          </w:p>
        </w:tc>
        <w:tc>
          <w:tcPr>
            <w:tcW w:w="2395" w:type="dxa"/>
            <w:shd w:val="clear" w:color="000000" w:fill="F2F2F2"/>
            <w:noWrap/>
            <w:vAlign w:val="center"/>
          </w:tcPr>
          <w:p w14:paraId="60F29B48" w14:textId="2BCC9BDA" w:rsidR="007448DF" w:rsidRPr="00AD07E9" w:rsidRDefault="00A0293F" w:rsidP="007448DF">
            <w:pPr>
              <w:spacing w:before="60" w:after="60" w:line="240" w:lineRule="exact"/>
              <w:rPr>
                <w:rFonts w:cs="Arial"/>
                <w:color w:val="000000"/>
                <w:szCs w:val="20"/>
                <w:lang w:eastAsia="en-AU"/>
              </w:rPr>
            </w:pPr>
            <w:r>
              <w:rPr>
                <w:rFonts w:cs="Arial"/>
                <w:color w:val="000000"/>
                <w:szCs w:val="20"/>
                <w:lang w:eastAsia="en-AU"/>
              </w:rPr>
              <w:t>Remediation of contaminated land</w:t>
            </w:r>
          </w:p>
        </w:tc>
        <w:tc>
          <w:tcPr>
            <w:tcW w:w="11345" w:type="dxa"/>
            <w:noWrap/>
            <w:vAlign w:val="center"/>
          </w:tcPr>
          <w:p w14:paraId="275D5641" w14:textId="77777777" w:rsidR="007448DF" w:rsidRPr="00F41386" w:rsidRDefault="007448DF" w:rsidP="0029631A">
            <w:pPr>
              <w:numPr>
                <w:ilvl w:val="0"/>
                <w:numId w:val="8"/>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All contamination is remediated or removed from site in accordance with relevant legislation</w:t>
            </w:r>
            <w:r>
              <w:rPr>
                <w:rFonts w:asciiTheme="majorHAnsi" w:hAnsiTheme="majorHAnsi" w:cstheme="majorHAnsi"/>
                <w:lang w:val="en-US"/>
              </w:rPr>
              <w:t>.</w:t>
            </w:r>
          </w:p>
          <w:p w14:paraId="563C07F9" w14:textId="1906A3D0" w:rsidR="007448DF" w:rsidRPr="002A2FF2" w:rsidRDefault="007448DF" w:rsidP="007448DF">
            <w:pPr>
              <w:spacing w:before="60" w:after="60" w:line="240" w:lineRule="exact"/>
              <w:rPr>
                <w:color w:val="000000" w:themeColor="text1"/>
                <w:szCs w:val="20"/>
              </w:rPr>
            </w:pPr>
            <w:r>
              <w:rPr>
                <w:rFonts w:asciiTheme="majorHAnsi" w:hAnsiTheme="majorHAnsi" w:cstheme="majorHAnsi"/>
                <w:lang w:val="en-US"/>
              </w:rPr>
              <w:t xml:space="preserve">b) </w:t>
            </w:r>
            <w:r w:rsidRPr="00F41386">
              <w:rPr>
                <w:rFonts w:asciiTheme="majorHAnsi" w:hAnsiTheme="majorHAnsi" w:cstheme="majorHAnsi"/>
                <w:lang w:val="en-US"/>
              </w:rPr>
              <w:t>A contaminated land survey is carried out by a suitably qualified person confirming the land does not present an unacceptable risk to proposed future land uses or the environment</w:t>
            </w:r>
            <w:r>
              <w:rPr>
                <w:rFonts w:asciiTheme="majorHAnsi" w:hAnsiTheme="majorHAnsi" w:cstheme="majorHAnsi"/>
                <w:lang w:val="en-US"/>
              </w:rPr>
              <w:t>.</w:t>
            </w:r>
          </w:p>
        </w:tc>
      </w:tr>
      <w:tr w:rsidR="007448DF" w:rsidRPr="00565541" w14:paraId="517A5CE2" w14:textId="77777777" w:rsidTr="00A66494">
        <w:trPr>
          <w:trHeight w:val="282"/>
        </w:trPr>
        <w:tc>
          <w:tcPr>
            <w:tcW w:w="1139" w:type="dxa"/>
            <w:shd w:val="clear" w:color="000000" w:fill="D9D9D9"/>
            <w:noWrap/>
            <w:vAlign w:val="center"/>
          </w:tcPr>
          <w:p w14:paraId="31916B7A" w14:textId="60A68FF2" w:rsidR="007448DF" w:rsidRPr="00AD07E9" w:rsidRDefault="007448DF" w:rsidP="007448DF">
            <w:pPr>
              <w:spacing w:before="60" w:after="60" w:line="240" w:lineRule="exact"/>
              <w:rPr>
                <w:rFonts w:cs="Arial"/>
                <w:b/>
                <w:bCs/>
                <w:color w:val="000000"/>
                <w:szCs w:val="20"/>
                <w:lang w:eastAsia="en-AU"/>
              </w:rPr>
            </w:pPr>
            <w:r>
              <w:rPr>
                <w:rFonts w:cs="Arial"/>
                <w:b/>
                <w:bCs/>
                <w:color w:val="000000"/>
                <w:szCs w:val="20"/>
                <w:lang w:eastAsia="en-AU"/>
              </w:rPr>
              <w:t>RM3</w:t>
            </w:r>
          </w:p>
        </w:tc>
        <w:tc>
          <w:tcPr>
            <w:tcW w:w="2395" w:type="dxa"/>
            <w:shd w:val="clear" w:color="000000" w:fill="F2F2F2"/>
            <w:noWrap/>
            <w:vAlign w:val="center"/>
          </w:tcPr>
          <w:p w14:paraId="32D4EB5B" w14:textId="64E90CBA" w:rsidR="007448DF" w:rsidRPr="00AD07E9" w:rsidRDefault="00A0293F" w:rsidP="007448DF">
            <w:pPr>
              <w:spacing w:before="60" w:after="60" w:line="240" w:lineRule="exact"/>
              <w:rPr>
                <w:rFonts w:cs="Arial"/>
                <w:color w:val="000000"/>
                <w:szCs w:val="20"/>
                <w:lang w:eastAsia="en-AU"/>
              </w:rPr>
            </w:pPr>
            <w:r>
              <w:rPr>
                <w:rFonts w:cs="Arial"/>
                <w:color w:val="000000"/>
                <w:szCs w:val="20"/>
                <w:lang w:eastAsia="en-AU"/>
              </w:rPr>
              <w:t>Landform development and reshaping</w:t>
            </w:r>
          </w:p>
        </w:tc>
        <w:tc>
          <w:tcPr>
            <w:tcW w:w="11345" w:type="dxa"/>
            <w:noWrap/>
            <w:vAlign w:val="center"/>
          </w:tcPr>
          <w:p w14:paraId="2D55D934" w14:textId="561D84A7" w:rsidR="007448DF" w:rsidRPr="007448DF" w:rsidRDefault="007448DF" w:rsidP="0029631A">
            <w:pPr>
              <w:numPr>
                <w:ilvl w:val="0"/>
                <w:numId w:val="9"/>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 xml:space="preserve">Landform is reshaped to be </w:t>
            </w:r>
            <w:proofErr w:type="gramStart"/>
            <w:r w:rsidRPr="00F41386">
              <w:rPr>
                <w:rFonts w:asciiTheme="majorHAnsi" w:hAnsiTheme="majorHAnsi" w:cstheme="majorHAnsi"/>
                <w:lang w:val="en-US"/>
              </w:rPr>
              <w:t>free-draining</w:t>
            </w:r>
            <w:proofErr w:type="gramEnd"/>
            <w:r w:rsidRPr="00F41386">
              <w:rPr>
                <w:rFonts w:asciiTheme="majorHAnsi" w:hAnsiTheme="majorHAnsi" w:cstheme="majorHAnsi"/>
                <w:lang w:val="en-US"/>
              </w:rPr>
              <w:t xml:space="preserve"> with slopes ≤5% and consistent with the surrounding topography</w:t>
            </w:r>
            <w:r>
              <w:rPr>
                <w:rFonts w:asciiTheme="majorHAnsi" w:hAnsiTheme="majorHAnsi" w:cstheme="majorHAnsi"/>
                <w:lang w:val="en-US"/>
              </w:rPr>
              <w:t>.</w:t>
            </w:r>
          </w:p>
        </w:tc>
      </w:tr>
      <w:tr w:rsidR="007448DF" w:rsidRPr="00565541" w14:paraId="1148084E" w14:textId="77777777" w:rsidTr="00A66494">
        <w:trPr>
          <w:trHeight w:val="282"/>
        </w:trPr>
        <w:tc>
          <w:tcPr>
            <w:tcW w:w="1139" w:type="dxa"/>
            <w:shd w:val="clear" w:color="000000" w:fill="D9D9D9"/>
            <w:noWrap/>
            <w:vAlign w:val="center"/>
          </w:tcPr>
          <w:p w14:paraId="5E4A1E65" w14:textId="2B405E5B" w:rsidR="007448DF" w:rsidRPr="00AD07E9" w:rsidRDefault="007448DF" w:rsidP="007448DF">
            <w:pPr>
              <w:spacing w:before="60" w:after="60" w:line="240" w:lineRule="exact"/>
              <w:rPr>
                <w:rFonts w:cs="Arial"/>
                <w:b/>
                <w:bCs/>
                <w:color w:val="000000"/>
                <w:szCs w:val="20"/>
                <w:lang w:eastAsia="en-AU"/>
              </w:rPr>
            </w:pPr>
            <w:r>
              <w:rPr>
                <w:rFonts w:cs="Arial"/>
                <w:b/>
                <w:bCs/>
                <w:color w:val="000000"/>
                <w:szCs w:val="20"/>
                <w:lang w:eastAsia="en-AU"/>
              </w:rPr>
              <w:t>RM4</w:t>
            </w:r>
          </w:p>
        </w:tc>
        <w:tc>
          <w:tcPr>
            <w:tcW w:w="2395" w:type="dxa"/>
            <w:shd w:val="clear" w:color="000000" w:fill="F2F2F2"/>
            <w:noWrap/>
            <w:vAlign w:val="center"/>
          </w:tcPr>
          <w:p w14:paraId="5C7CEFCB" w14:textId="61B0BA29" w:rsidR="007448DF" w:rsidRPr="00AD07E9" w:rsidRDefault="00A0293F" w:rsidP="007448DF">
            <w:pPr>
              <w:spacing w:before="60" w:after="60" w:line="240" w:lineRule="exact"/>
              <w:rPr>
                <w:rFonts w:cs="Arial"/>
                <w:color w:val="000000"/>
                <w:szCs w:val="20"/>
                <w:lang w:eastAsia="en-AU"/>
              </w:rPr>
            </w:pPr>
            <w:r>
              <w:rPr>
                <w:rFonts w:cs="Arial"/>
                <w:color w:val="000000"/>
                <w:szCs w:val="20"/>
                <w:lang w:eastAsia="en-AU"/>
              </w:rPr>
              <w:t>Surface preparation</w:t>
            </w:r>
          </w:p>
        </w:tc>
        <w:tc>
          <w:tcPr>
            <w:tcW w:w="11345" w:type="dxa"/>
            <w:noWrap/>
            <w:vAlign w:val="center"/>
          </w:tcPr>
          <w:p w14:paraId="311E3844" w14:textId="77777777" w:rsidR="007448DF" w:rsidRPr="00F41386" w:rsidRDefault="007448DF" w:rsidP="0029631A">
            <w:pPr>
              <w:numPr>
                <w:ilvl w:val="0"/>
                <w:numId w:val="10"/>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Topsoil is placed an average thickness of 200</w:t>
            </w:r>
            <w:r>
              <w:rPr>
                <w:rFonts w:asciiTheme="majorHAnsi" w:hAnsiTheme="majorHAnsi" w:cstheme="majorHAnsi"/>
                <w:lang w:val="en-US"/>
              </w:rPr>
              <w:t xml:space="preserve"> </w:t>
            </w:r>
            <w:r w:rsidRPr="00F41386">
              <w:rPr>
                <w:rFonts w:asciiTheme="majorHAnsi" w:hAnsiTheme="majorHAnsi" w:cstheme="majorHAnsi"/>
                <w:lang w:val="en-US"/>
              </w:rPr>
              <w:t>mm</w:t>
            </w:r>
            <w:r>
              <w:rPr>
                <w:rFonts w:asciiTheme="majorHAnsi" w:hAnsiTheme="majorHAnsi" w:cstheme="majorHAnsi"/>
                <w:lang w:val="en-US"/>
              </w:rPr>
              <w:t>.</w:t>
            </w:r>
          </w:p>
          <w:p w14:paraId="6F6158A6" w14:textId="77777777" w:rsidR="007448DF" w:rsidRPr="00F41386" w:rsidRDefault="007448DF" w:rsidP="0029631A">
            <w:pPr>
              <w:numPr>
                <w:ilvl w:val="0"/>
                <w:numId w:val="10"/>
              </w:numPr>
              <w:tabs>
                <w:tab w:val="left" w:pos="1440"/>
              </w:tabs>
              <w:spacing w:after="0" w:line="240" w:lineRule="auto"/>
              <w:ind w:left="301" w:hanging="284"/>
              <w:rPr>
                <w:rFonts w:asciiTheme="majorHAnsi" w:hAnsiTheme="majorHAnsi" w:cstheme="majorHAnsi"/>
                <w:lang w:val="en-US"/>
              </w:rPr>
            </w:pPr>
            <w:r w:rsidRPr="00F41386">
              <w:rPr>
                <w:rFonts w:asciiTheme="majorHAnsi" w:hAnsiTheme="majorHAnsi" w:cstheme="majorHAnsi"/>
                <w:lang w:val="en-US"/>
              </w:rPr>
              <w:t>An assessment of soil and growth media characteristics is completed by an appropriately qualified person, and amelioration and other treatments required identified</w:t>
            </w:r>
            <w:r>
              <w:rPr>
                <w:rFonts w:asciiTheme="majorHAnsi" w:hAnsiTheme="majorHAnsi" w:cstheme="majorHAnsi"/>
                <w:lang w:val="en-US"/>
              </w:rPr>
              <w:t>.</w:t>
            </w:r>
          </w:p>
          <w:p w14:paraId="40081630" w14:textId="259F86D1" w:rsidR="007448DF" w:rsidRPr="00A04BB8" w:rsidRDefault="007448DF" w:rsidP="007448DF">
            <w:pPr>
              <w:spacing w:before="60" w:after="60" w:line="240" w:lineRule="exact"/>
              <w:rPr>
                <w:color w:val="000000" w:themeColor="text1"/>
                <w:szCs w:val="20"/>
              </w:rPr>
            </w:pPr>
            <w:r>
              <w:rPr>
                <w:rFonts w:asciiTheme="majorHAnsi" w:hAnsiTheme="majorHAnsi" w:cstheme="majorHAnsi"/>
                <w:lang w:val="en-US"/>
              </w:rPr>
              <w:t xml:space="preserve">c) </w:t>
            </w:r>
            <w:r w:rsidRPr="00F41386">
              <w:rPr>
                <w:rFonts w:asciiTheme="majorHAnsi" w:hAnsiTheme="majorHAnsi" w:cstheme="majorHAnsi"/>
                <w:lang w:val="en-US"/>
              </w:rPr>
              <w:t>Ameliorant and physical treatments are applied as identified in RM4(b)</w:t>
            </w:r>
            <w:r>
              <w:rPr>
                <w:rFonts w:asciiTheme="majorHAnsi" w:hAnsiTheme="majorHAnsi" w:cstheme="majorHAnsi"/>
                <w:lang w:val="en-US"/>
              </w:rPr>
              <w:t>, if required for RA1.</w:t>
            </w:r>
          </w:p>
        </w:tc>
      </w:tr>
      <w:tr w:rsidR="007448DF" w:rsidRPr="00565541" w14:paraId="561482DD" w14:textId="77777777" w:rsidTr="00A0293F">
        <w:trPr>
          <w:trHeight w:val="1660"/>
        </w:trPr>
        <w:tc>
          <w:tcPr>
            <w:tcW w:w="1139" w:type="dxa"/>
            <w:shd w:val="clear" w:color="000000" w:fill="D9D9D9"/>
            <w:noWrap/>
            <w:vAlign w:val="center"/>
          </w:tcPr>
          <w:p w14:paraId="13735C26" w14:textId="75C1BAC3" w:rsidR="007448DF" w:rsidRPr="00AD07E9" w:rsidRDefault="007448DF" w:rsidP="007448DF">
            <w:pPr>
              <w:spacing w:before="60" w:after="60" w:line="240" w:lineRule="exact"/>
              <w:rPr>
                <w:rFonts w:cs="Arial"/>
                <w:b/>
                <w:bCs/>
                <w:color w:val="000000"/>
                <w:szCs w:val="20"/>
                <w:lang w:eastAsia="en-AU"/>
              </w:rPr>
            </w:pPr>
            <w:r>
              <w:rPr>
                <w:rFonts w:cs="Arial"/>
                <w:b/>
                <w:bCs/>
                <w:color w:val="000000"/>
                <w:szCs w:val="20"/>
                <w:lang w:eastAsia="en-AU"/>
              </w:rPr>
              <w:t>RM5</w:t>
            </w:r>
          </w:p>
        </w:tc>
        <w:tc>
          <w:tcPr>
            <w:tcW w:w="2395" w:type="dxa"/>
            <w:shd w:val="clear" w:color="000000" w:fill="F2F2F2"/>
            <w:noWrap/>
            <w:vAlign w:val="center"/>
          </w:tcPr>
          <w:p w14:paraId="4BA2E00A" w14:textId="6B096C39" w:rsidR="007448DF" w:rsidRPr="00AD07E9" w:rsidRDefault="00A0293F" w:rsidP="007448DF">
            <w:pPr>
              <w:spacing w:before="60" w:after="60" w:line="240" w:lineRule="exact"/>
              <w:rPr>
                <w:rFonts w:cs="Arial"/>
                <w:color w:val="000000"/>
                <w:szCs w:val="20"/>
                <w:lang w:eastAsia="en-AU"/>
              </w:rPr>
            </w:pPr>
            <w:r>
              <w:rPr>
                <w:rFonts w:cs="Arial"/>
                <w:color w:val="000000"/>
                <w:szCs w:val="20"/>
                <w:lang w:eastAsia="en-AU"/>
              </w:rPr>
              <w:t>Revegetation (cattle grazing)</w:t>
            </w:r>
          </w:p>
        </w:tc>
        <w:tc>
          <w:tcPr>
            <w:tcW w:w="11345" w:type="dxa"/>
            <w:noWrap/>
            <w:vAlign w:val="center"/>
          </w:tcPr>
          <w:p w14:paraId="34C96B30" w14:textId="5BDB94B0" w:rsidR="00A0293F" w:rsidRDefault="007448DF" w:rsidP="00A0293F">
            <w:pPr>
              <w:numPr>
                <w:ilvl w:val="0"/>
                <w:numId w:val="11"/>
              </w:numPr>
              <w:tabs>
                <w:tab w:val="left" w:pos="1440"/>
              </w:tabs>
              <w:spacing w:after="0" w:line="240" w:lineRule="auto"/>
              <w:ind w:left="301" w:hanging="301"/>
              <w:rPr>
                <w:rFonts w:asciiTheme="majorHAnsi" w:hAnsiTheme="majorHAnsi" w:cstheme="majorHAnsi"/>
                <w:lang w:val="en-US"/>
              </w:rPr>
            </w:pPr>
            <w:r w:rsidRPr="00F41386">
              <w:rPr>
                <w:rFonts w:asciiTheme="majorHAnsi" w:hAnsiTheme="majorHAnsi" w:cstheme="majorHAnsi"/>
                <w:lang w:val="en-US"/>
              </w:rPr>
              <w:t xml:space="preserve">Completed seeding in accordance with the recommended pasture mix (grasses, cover crop and legumes) of </w:t>
            </w:r>
            <w:r w:rsidRPr="00F41386">
              <w:rPr>
                <w:rFonts w:asciiTheme="majorHAnsi" w:hAnsiTheme="majorHAnsi" w:cstheme="majorHAnsi"/>
                <w:b/>
                <w:lang w:val="en-US"/>
              </w:rPr>
              <w:t>Table RM5</w:t>
            </w:r>
            <w:r w:rsidR="00A0293F">
              <w:rPr>
                <w:rFonts w:asciiTheme="majorHAnsi" w:hAnsiTheme="majorHAnsi" w:cstheme="majorHAnsi"/>
                <w:b/>
                <w:lang w:val="en-US"/>
              </w:rPr>
              <w:t>a</w:t>
            </w:r>
            <w:r w:rsidRPr="00F41386">
              <w:rPr>
                <w:rFonts w:asciiTheme="majorHAnsi" w:hAnsiTheme="majorHAnsi" w:cstheme="majorHAnsi"/>
                <w:b/>
                <w:lang w:val="en-US"/>
              </w:rPr>
              <w:t xml:space="preserve"> – Recommended Pasture Mix</w:t>
            </w:r>
            <w:r w:rsidRPr="00F41386">
              <w:rPr>
                <w:rFonts w:asciiTheme="majorHAnsi" w:hAnsiTheme="majorHAnsi" w:cstheme="majorHAnsi"/>
                <w:lang w:val="en-US"/>
              </w:rPr>
              <w:t>, and seeding rates (up to 25kg/ha)</w:t>
            </w:r>
            <w:r>
              <w:rPr>
                <w:rFonts w:asciiTheme="majorHAnsi" w:hAnsiTheme="majorHAnsi" w:cstheme="majorHAnsi"/>
                <w:lang w:val="en-US"/>
              </w:rPr>
              <w:t>.</w:t>
            </w:r>
            <w:r w:rsidR="00A0293F">
              <w:rPr>
                <w:rFonts w:asciiTheme="majorHAnsi" w:hAnsiTheme="majorHAnsi" w:cstheme="majorHAnsi"/>
                <w:lang w:val="en-US"/>
              </w:rPr>
              <w:t xml:space="preserve"> </w:t>
            </w:r>
          </w:p>
          <w:p w14:paraId="0C6F6AB9" w14:textId="436DA18D" w:rsidR="007448DF" w:rsidRPr="00A0293F" w:rsidRDefault="00A0293F" w:rsidP="00A0293F">
            <w:pPr>
              <w:numPr>
                <w:ilvl w:val="0"/>
                <w:numId w:val="11"/>
              </w:numPr>
              <w:tabs>
                <w:tab w:val="left" w:pos="1440"/>
              </w:tabs>
              <w:spacing w:after="0" w:line="240" w:lineRule="auto"/>
              <w:ind w:left="301" w:hanging="301"/>
              <w:rPr>
                <w:rFonts w:asciiTheme="majorHAnsi" w:hAnsiTheme="majorHAnsi" w:cstheme="majorHAnsi"/>
                <w:lang w:val="en-US"/>
              </w:rPr>
            </w:pPr>
            <w:r w:rsidRPr="00A0293F">
              <w:rPr>
                <w:rFonts w:asciiTheme="majorHAnsi" w:hAnsiTheme="majorHAnsi" w:cstheme="majorHAnsi"/>
                <w:lang w:val="en-US"/>
              </w:rPr>
              <w:t xml:space="preserve">Conservation significant flora species and LIKT species </w:t>
            </w:r>
            <w:r>
              <w:rPr>
                <w:rFonts w:asciiTheme="majorHAnsi" w:hAnsiTheme="majorHAnsi" w:cstheme="majorHAnsi"/>
                <w:lang w:val="en-US"/>
              </w:rPr>
              <w:t xml:space="preserve">(provided in </w:t>
            </w:r>
            <w:r>
              <w:rPr>
                <w:rFonts w:asciiTheme="majorHAnsi" w:hAnsiTheme="majorHAnsi" w:cstheme="majorHAnsi"/>
                <w:b/>
                <w:bCs/>
                <w:lang w:val="en-US"/>
              </w:rPr>
              <w:t>Table RM5b – Suggested Conservation Significant Flora Species and LIKT Species</w:t>
            </w:r>
            <w:r w:rsidRPr="00A0293F">
              <w:rPr>
                <w:rFonts w:asciiTheme="majorHAnsi" w:hAnsiTheme="majorHAnsi" w:cstheme="majorHAnsi"/>
                <w:lang w:val="en-US"/>
              </w:rPr>
              <w:t>)</w:t>
            </w:r>
            <w:r>
              <w:rPr>
                <w:rFonts w:asciiTheme="majorHAnsi" w:hAnsiTheme="majorHAnsi" w:cstheme="majorHAnsi"/>
                <w:lang w:val="en-US"/>
              </w:rPr>
              <w:t xml:space="preserve"> </w:t>
            </w:r>
            <w:r w:rsidRPr="00A0293F">
              <w:rPr>
                <w:rFonts w:asciiTheme="majorHAnsi" w:hAnsiTheme="majorHAnsi" w:cstheme="majorHAnsi"/>
                <w:lang w:val="en-US"/>
              </w:rPr>
              <w:t>added to the pasture mix with consideration of the surrounding regional ecosystems, land use, the environment, and local seed availability</w:t>
            </w:r>
            <w:r>
              <w:rPr>
                <w:rFonts w:asciiTheme="majorHAnsi" w:hAnsiTheme="majorHAnsi" w:cstheme="majorHAnsi"/>
                <w:lang w:val="en-US"/>
              </w:rPr>
              <w:t>.</w:t>
            </w:r>
          </w:p>
          <w:p w14:paraId="295DF401" w14:textId="702523CE" w:rsidR="007448DF" w:rsidRPr="00F41386" w:rsidRDefault="007448DF" w:rsidP="007448DF">
            <w:pPr>
              <w:spacing w:before="120" w:after="0" w:line="240" w:lineRule="auto"/>
              <w:ind w:left="34"/>
              <w:rPr>
                <w:rFonts w:asciiTheme="majorHAnsi" w:hAnsiTheme="majorHAnsi" w:cstheme="majorHAnsi"/>
                <w:b/>
                <w:bCs/>
              </w:rPr>
            </w:pPr>
            <w:r w:rsidRPr="00F41386">
              <w:rPr>
                <w:rFonts w:asciiTheme="majorHAnsi" w:hAnsiTheme="majorHAnsi" w:cstheme="majorHAnsi"/>
                <w:b/>
                <w:bCs/>
              </w:rPr>
              <w:t>Table RM5</w:t>
            </w:r>
            <w:r w:rsidR="00A0293F">
              <w:rPr>
                <w:rFonts w:asciiTheme="majorHAnsi" w:hAnsiTheme="majorHAnsi" w:cstheme="majorHAnsi"/>
                <w:b/>
                <w:bCs/>
              </w:rPr>
              <w:t>a</w:t>
            </w:r>
            <w:r w:rsidRPr="00F41386">
              <w:rPr>
                <w:rFonts w:asciiTheme="majorHAnsi" w:hAnsiTheme="majorHAnsi" w:cstheme="majorHAnsi"/>
                <w:b/>
                <w:bCs/>
              </w:rPr>
              <w:t xml:space="preserve"> – Recommended Pasture Mix</w:t>
            </w:r>
          </w:p>
          <w:tbl>
            <w:tblPr>
              <w:tblW w:w="10217" w:type="dxa"/>
              <w:tblBorders>
                <w:top w:val="single" w:sz="4" w:space="0" w:color="E7E6E6"/>
                <w:left w:val="single" w:sz="4" w:space="0" w:color="E7E6E6"/>
                <w:bottom w:val="single" w:sz="4" w:space="0" w:color="E7E6E6"/>
                <w:right w:val="single" w:sz="4" w:space="0" w:color="E7E6E6"/>
                <w:insideH w:val="single" w:sz="4" w:space="0" w:color="E7E6E6"/>
                <w:insideV w:val="single" w:sz="4" w:space="0" w:color="E7E6E6"/>
              </w:tblBorders>
              <w:tblCellMar>
                <w:left w:w="0" w:type="dxa"/>
                <w:right w:w="0" w:type="dxa"/>
              </w:tblCellMar>
              <w:tblLook w:val="04A0" w:firstRow="1" w:lastRow="0" w:firstColumn="1" w:lastColumn="0" w:noHBand="0" w:noVBand="1"/>
            </w:tblPr>
            <w:tblGrid>
              <w:gridCol w:w="2524"/>
              <w:gridCol w:w="6277"/>
              <w:gridCol w:w="1416"/>
            </w:tblGrid>
            <w:tr w:rsidR="007448DF" w:rsidRPr="00BA2DDA" w14:paraId="1D084FC5" w14:textId="77777777" w:rsidTr="00D1337C">
              <w:trPr>
                <w:tblHeader/>
              </w:trPr>
              <w:tc>
                <w:tcPr>
                  <w:tcW w:w="1235" w:type="pct"/>
                  <w:shd w:val="clear" w:color="auto" w:fill="E7E6E6"/>
                  <w:tcMar>
                    <w:top w:w="0" w:type="dxa"/>
                    <w:left w:w="108" w:type="dxa"/>
                    <w:bottom w:w="0" w:type="dxa"/>
                    <w:right w:w="108" w:type="dxa"/>
                  </w:tcMar>
                  <w:vAlign w:val="center"/>
                  <w:hideMark/>
                </w:tcPr>
                <w:p w14:paraId="14669811" w14:textId="77777777" w:rsidR="007448DF" w:rsidRPr="00F41386" w:rsidRDefault="007448DF" w:rsidP="007448DF">
                  <w:pPr>
                    <w:autoSpaceDE w:val="0"/>
                    <w:autoSpaceDN w:val="0"/>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Common name</w:t>
                  </w:r>
                </w:p>
              </w:tc>
              <w:tc>
                <w:tcPr>
                  <w:tcW w:w="3072" w:type="pct"/>
                  <w:shd w:val="clear" w:color="auto" w:fill="E7E6E6"/>
                  <w:tcMar>
                    <w:top w:w="0" w:type="dxa"/>
                    <w:left w:w="108" w:type="dxa"/>
                    <w:bottom w:w="0" w:type="dxa"/>
                    <w:right w:w="108" w:type="dxa"/>
                  </w:tcMar>
                  <w:vAlign w:val="center"/>
                  <w:hideMark/>
                </w:tcPr>
                <w:p w14:paraId="3EE48583" w14:textId="77777777" w:rsidR="007448DF" w:rsidRPr="00F41386" w:rsidRDefault="007448DF" w:rsidP="007448DF">
                  <w:pPr>
                    <w:tabs>
                      <w:tab w:val="left" w:pos="1440"/>
                    </w:tabs>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Scientific name</w:t>
                  </w:r>
                </w:p>
              </w:tc>
              <w:tc>
                <w:tcPr>
                  <w:tcW w:w="693" w:type="pct"/>
                  <w:shd w:val="clear" w:color="auto" w:fill="E7E6E6"/>
                  <w:tcMar>
                    <w:top w:w="0" w:type="dxa"/>
                    <w:left w:w="108" w:type="dxa"/>
                    <w:bottom w:w="0" w:type="dxa"/>
                    <w:right w:w="108" w:type="dxa"/>
                  </w:tcMar>
                  <w:vAlign w:val="center"/>
                  <w:hideMark/>
                </w:tcPr>
                <w:p w14:paraId="5FE2DB6A" w14:textId="77777777" w:rsidR="007448DF" w:rsidRPr="00F41386" w:rsidRDefault="007448DF" w:rsidP="007448DF">
                  <w:pPr>
                    <w:tabs>
                      <w:tab w:val="left" w:pos="1440"/>
                    </w:tabs>
                    <w:spacing w:before="40" w:after="40" w:line="240" w:lineRule="auto"/>
                    <w:jc w:val="center"/>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Sowing rate</w:t>
                  </w:r>
                  <w:r w:rsidRPr="00F41386">
                    <w:rPr>
                      <w:rFonts w:asciiTheme="majorHAnsi" w:hAnsiTheme="majorHAnsi" w:cstheme="majorHAnsi"/>
                      <w:b/>
                      <w:bCs/>
                      <w:sz w:val="18"/>
                      <w:szCs w:val="18"/>
                      <w:lang w:val="en-US"/>
                    </w:rPr>
                    <w:br/>
                    <w:t>(kg/ha)</w:t>
                  </w:r>
                </w:p>
              </w:tc>
            </w:tr>
            <w:tr w:rsidR="007448DF" w:rsidRPr="00F41386" w14:paraId="211C4422" w14:textId="77777777" w:rsidTr="00D1337C">
              <w:tc>
                <w:tcPr>
                  <w:tcW w:w="1235" w:type="pct"/>
                  <w:tcMar>
                    <w:top w:w="0" w:type="dxa"/>
                    <w:left w:w="108" w:type="dxa"/>
                    <w:bottom w:w="0" w:type="dxa"/>
                    <w:right w:w="108" w:type="dxa"/>
                  </w:tcMar>
                  <w:vAlign w:val="center"/>
                  <w:hideMark/>
                </w:tcPr>
                <w:p w14:paraId="62E8FF5F" w14:textId="77777777" w:rsidR="007448DF" w:rsidRPr="00F41386" w:rsidRDefault="007448DF" w:rsidP="007448DF">
                  <w:pPr>
                    <w:tabs>
                      <w:tab w:val="left" w:pos="1440"/>
                    </w:tabs>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Queensland Bluegrass</w:t>
                  </w:r>
                </w:p>
              </w:tc>
              <w:tc>
                <w:tcPr>
                  <w:tcW w:w="3072" w:type="pct"/>
                  <w:tcMar>
                    <w:top w:w="0" w:type="dxa"/>
                    <w:left w:w="108" w:type="dxa"/>
                    <w:bottom w:w="0" w:type="dxa"/>
                    <w:right w:w="108" w:type="dxa"/>
                  </w:tcMar>
                  <w:vAlign w:val="center"/>
                  <w:hideMark/>
                </w:tcPr>
                <w:p w14:paraId="1F99D24E" w14:textId="77777777" w:rsidR="007448DF" w:rsidRPr="00F41386" w:rsidRDefault="007448DF" w:rsidP="007448DF">
                  <w:pPr>
                    <w:tabs>
                      <w:tab w:val="left" w:pos="1440"/>
                    </w:tabs>
                    <w:spacing w:before="40" w:after="40" w:line="240" w:lineRule="auto"/>
                    <w:rPr>
                      <w:rFonts w:asciiTheme="majorHAnsi" w:hAnsiTheme="majorHAnsi" w:cstheme="majorHAnsi"/>
                      <w:i/>
                      <w:iCs/>
                      <w:strike/>
                      <w:sz w:val="18"/>
                      <w:szCs w:val="18"/>
                      <w:lang w:val="en-US"/>
                    </w:rPr>
                  </w:pPr>
                  <w:proofErr w:type="spellStart"/>
                  <w:r w:rsidRPr="00F41386">
                    <w:rPr>
                      <w:rFonts w:asciiTheme="majorHAnsi" w:hAnsiTheme="majorHAnsi" w:cstheme="majorHAnsi"/>
                      <w:i/>
                      <w:iCs/>
                      <w:sz w:val="18"/>
                      <w:szCs w:val="18"/>
                      <w:lang w:val="en-US"/>
                    </w:rPr>
                    <w:t>Dichanthium</w:t>
                  </w:r>
                  <w:proofErr w:type="spellEnd"/>
                  <w:r w:rsidRPr="00F41386">
                    <w:rPr>
                      <w:rFonts w:asciiTheme="majorHAnsi" w:hAnsiTheme="majorHAnsi" w:cstheme="majorHAnsi"/>
                      <w:i/>
                      <w:iCs/>
                      <w:sz w:val="18"/>
                      <w:szCs w:val="18"/>
                      <w:lang w:val="en-US"/>
                    </w:rPr>
                    <w:t xml:space="preserve"> </w:t>
                  </w:r>
                  <w:proofErr w:type="spellStart"/>
                  <w:r w:rsidRPr="00F41386">
                    <w:rPr>
                      <w:rFonts w:asciiTheme="majorHAnsi" w:hAnsiTheme="majorHAnsi" w:cstheme="majorHAnsi"/>
                      <w:i/>
                      <w:iCs/>
                      <w:sz w:val="18"/>
                      <w:szCs w:val="18"/>
                      <w:lang w:val="en-US"/>
                    </w:rPr>
                    <w:t>sericeum</w:t>
                  </w:r>
                  <w:proofErr w:type="spellEnd"/>
                </w:p>
              </w:tc>
              <w:tc>
                <w:tcPr>
                  <w:tcW w:w="693" w:type="pct"/>
                  <w:tcMar>
                    <w:top w:w="0" w:type="dxa"/>
                    <w:left w:w="108" w:type="dxa"/>
                    <w:bottom w:w="0" w:type="dxa"/>
                    <w:right w:w="108" w:type="dxa"/>
                  </w:tcMar>
                  <w:hideMark/>
                </w:tcPr>
                <w:p w14:paraId="6B25B84D" w14:textId="77777777" w:rsidR="007448DF" w:rsidRPr="00F41386" w:rsidRDefault="007448DF" w:rsidP="007448DF">
                  <w:pPr>
                    <w:tabs>
                      <w:tab w:val="left" w:pos="1440"/>
                    </w:tabs>
                    <w:spacing w:before="40" w:after="40" w:line="240" w:lineRule="auto"/>
                    <w:jc w:val="center"/>
                    <w:rPr>
                      <w:rFonts w:asciiTheme="majorHAnsi" w:hAnsiTheme="majorHAnsi" w:cstheme="majorHAnsi"/>
                      <w:sz w:val="18"/>
                      <w:szCs w:val="18"/>
                      <w:lang w:val="en-US"/>
                    </w:rPr>
                  </w:pPr>
                  <w:r w:rsidRPr="00F41386">
                    <w:rPr>
                      <w:rFonts w:asciiTheme="majorHAnsi" w:hAnsiTheme="majorHAnsi" w:cstheme="majorHAnsi"/>
                      <w:sz w:val="18"/>
                      <w:szCs w:val="18"/>
                      <w:lang w:val="en-US"/>
                    </w:rPr>
                    <w:t>6</w:t>
                  </w:r>
                </w:p>
              </w:tc>
            </w:tr>
            <w:tr w:rsidR="007448DF" w:rsidRPr="00F41386" w14:paraId="4CC7D5E0" w14:textId="77777777" w:rsidTr="00D1337C">
              <w:tc>
                <w:tcPr>
                  <w:tcW w:w="1235" w:type="pct"/>
                  <w:tcBorders>
                    <w:top w:val="single" w:sz="4" w:space="0" w:color="D9D9D9" w:themeColor="background1" w:themeShade="D9"/>
                  </w:tcBorders>
                  <w:tcMar>
                    <w:top w:w="0" w:type="dxa"/>
                    <w:left w:w="108" w:type="dxa"/>
                    <w:bottom w:w="0" w:type="dxa"/>
                    <w:right w:w="108" w:type="dxa"/>
                  </w:tcMar>
                  <w:vAlign w:val="center"/>
                  <w:hideMark/>
                </w:tcPr>
                <w:p w14:paraId="546E7E07" w14:textId="77777777" w:rsidR="007448DF" w:rsidRPr="00F41386" w:rsidRDefault="007448DF" w:rsidP="007448DF">
                  <w:pPr>
                    <w:tabs>
                      <w:tab w:val="left" w:pos="1440"/>
                    </w:tabs>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Buffel grass</w:t>
                  </w:r>
                </w:p>
              </w:tc>
              <w:tc>
                <w:tcPr>
                  <w:tcW w:w="3072" w:type="pct"/>
                  <w:tcBorders>
                    <w:top w:val="single" w:sz="4" w:space="0" w:color="D9D9D9" w:themeColor="background1" w:themeShade="D9"/>
                  </w:tcBorders>
                  <w:tcMar>
                    <w:top w:w="0" w:type="dxa"/>
                    <w:left w:w="108" w:type="dxa"/>
                    <w:bottom w:w="0" w:type="dxa"/>
                    <w:right w:w="108" w:type="dxa"/>
                  </w:tcMar>
                  <w:vAlign w:val="center"/>
                  <w:hideMark/>
                </w:tcPr>
                <w:p w14:paraId="2DE5BCCB" w14:textId="77777777" w:rsidR="007448DF" w:rsidRPr="00F41386" w:rsidRDefault="007448DF" w:rsidP="007448DF">
                  <w:pPr>
                    <w:tabs>
                      <w:tab w:val="left" w:pos="1440"/>
                    </w:tabs>
                    <w:spacing w:before="40" w:after="40" w:line="240" w:lineRule="auto"/>
                    <w:rPr>
                      <w:rFonts w:asciiTheme="majorHAnsi" w:hAnsiTheme="majorHAnsi" w:cstheme="majorHAnsi"/>
                      <w:i/>
                      <w:iCs/>
                      <w:sz w:val="18"/>
                      <w:szCs w:val="18"/>
                      <w:lang w:val="en-US"/>
                    </w:rPr>
                  </w:pPr>
                  <w:r w:rsidRPr="00F41386">
                    <w:rPr>
                      <w:rFonts w:asciiTheme="majorHAnsi" w:hAnsiTheme="majorHAnsi" w:cstheme="majorHAnsi"/>
                      <w:i/>
                      <w:iCs/>
                      <w:sz w:val="18"/>
                      <w:szCs w:val="18"/>
                      <w:lang w:val="en-US"/>
                    </w:rPr>
                    <w:t>Cenchrus ciliaris</w:t>
                  </w:r>
                </w:p>
              </w:tc>
              <w:tc>
                <w:tcPr>
                  <w:tcW w:w="693" w:type="pct"/>
                  <w:tcBorders>
                    <w:top w:val="single" w:sz="4" w:space="0" w:color="D9D9D9" w:themeColor="background1" w:themeShade="D9"/>
                  </w:tcBorders>
                  <w:tcMar>
                    <w:top w:w="0" w:type="dxa"/>
                    <w:left w:w="108" w:type="dxa"/>
                    <w:bottom w:w="0" w:type="dxa"/>
                    <w:right w:w="108" w:type="dxa"/>
                  </w:tcMar>
                  <w:vAlign w:val="bottom"/>
                  <w:hideMark/>
                </w:tcPr>
                <w:p w14:paraId="618880F3" w14:textId="77777777" w:rsidR="007448DF" w:rsidRPr="00F41386" w:rsidRDefault="007448DF" w:rsidP="007448DF">
                  <w:pPr>
                    <w:tabs>
                      <w:tab w:val="left" w:pos="1440"/>
                    </w:tabs>
                    <w:spacing w:before="40" w:after="40" w:line="240" w:lineRule="auto"/>
                    <w:jc w:val="center"/>
                    <w:rPr>
                      <w:rFonts w:asciiTheme="majorHAnsi" w:hAnsiTheme="majorHAnsi" w:cstheme="majorHAnsi"/>
                      <w:sz w:val="18"/>
                      <w:szCs w:val="18"/>
                      <w:lang w:val="en-US"/>
                    </w:rPr>
                  </w:pPr>
                  <w:r w:rsidRPr="00F41386">
                    <w:rPr>
                      <w:rFonts w:asciiTheme="majorHAnsi" w:hAnsiTheme="majorHAnsi" w:cstheme="majorHAnsi"/>
                      <w:sz w:val="18"/>
                      <w:szCs w:val="18"/>
                      <w:lang w:val="en-US"/>
                    </w:rPr>
                    <w:t>4</w:t>
                  </w:r>
                </w:p>
              </w:tc>
            </w:tr>
            <w:tr w:rsidR="007448DF" w:rsidRPr="00F41386" w14:paraId="34FADFA5" w14:textId="77777777" w:rsidTr="00D1337C">
              <w:tc>
                <w:tcPr>
                  <w:tcW w:w="1235" w:type="pct"/>
                  <w:tcMar>
                    <w:top w:w="0" w:type="dxa"/>
                    <w:left w:w="108" w:type="dxa"/>
                    <w:bottom w:w="0" w:type="dxa"/>
                    <w:right w:w="108" w:type="dxa"/>
                  </w:tcMar>
                  <w:vAlign w:val="center"/>
                  <w:hideMark/>
                </w:tcPr>
                <w:p w14:paraId="2964C5EC" w14:textId="77777777" w:rsidR="007448DF" w:rsidRPr="00F41386" w:rsidRDefault="007448DF" w:rsidP="007448DF">
                  <w:pPr>
                    <w:tabs>
                      <w:tab w:val="left" w:pos="1440"/>
                    </w:tabs>
                    <w:spacing w:before="40" w:after="40" w:line="240" w:lineRule="auto"/>
                    <w:rPr>
                      <w:rFonts w:asciiTheme="majorHAnsi" w:hAnsiTheme="majorHAnsi" w:cstheme="majorHAnsi"/>
                      <w:b/>
                      <w:bCs/>
                      <w:sz w:val="18"/>
                      <w:szCs w:val="18"/>
                      <w:lang w:val="en-US"/>
                    </w:rPr>
                  </w:pPr>
                  <w:proofErr w:type="spellStart"/>
                  <w:r w:rsidRPr="00F41386">
                    <w:rPr>
                      <w:rFonts w:asciiTheme="majorHAnsi" w:hAnsiTheme="majorHAnsi" w:cstheme="majorHAnsi"/>
                      <w:b/>
                      <w:bCs/>
                      <w:sz w:val="18"/>
                      <w:szCs w:val="18"/>
                      <w:lang w:val="en-US"/>
                    </w:rPr>
                    <w:t>Stylo</w:t>
                  </w:r>
                  <w:proofErr w:type="spellEnd"/>
                </w:p>
              </w:tc>
              <w:tc>
                <w:tcPr>
                  <w:tcW w:w="3072" w:type="pct"/>
                  <w:tcMar>
                    <w:top w:w="0" w:type="dxa"/>
                    <w:left w:w="108" w:type="dxa"/>
                    <w:bottom w:w="0" w:type="dxa"/>
                    <w:right w:w="108" w:type="dxa"/>
                  </w:tcMar>
                  <w:vAlign w:val="center"/>
                  <w:hideMark/>
                </w:tcPr>
                <w:p w14:paraId="1A09B685" w14:textId="77777777" w:rsidR="007448DF" w:rsidRPr="00F41386" w:rsidRDefault="007448DF" w:rsidP="007448DF">
                  <w:pPr>
                    <w:tabs>
                      <w:tab w:val="left" w:pos="1440"/>
                    </w:tabs>
                    <w:spacing w:before="40" w:after="40" w:line="240" w:lineRule="auto"/>
                    <w:rPr>
                      <w:rFonts w:asciiTheme="majorHAnsi" w:hAnsiTheme="majorHAnsi" w:cstheme="majorHAnsi"/>
                      <w:i/>
                      <w:iCs/>
                      <w:sz w:val="18"/>
                      <w:szCs w:val="18"/>
                      <w:lang w:val="en-US"/>
                    </w:rPr>
                  </w:pPr>
                  <w:proofErr w:type="spellStart"/>
                  <w:r w:rsidRPr="00F41386">
                    <w:rPr>
                      <w:rFonts w:asciiTheme="majorHAnsi" w:hAnsiTheme="majorHAnsi" w:cstheme="majorHAnsi"/>
                      <w:i/>
                      <w:iCs/>
                      <w:sz w:val="18"/>
                      <w:szCs w:val="18"/>
                      <w:lang w:val="en-US"/>
                    </w:rPr>
                    <w:t>Stylosanthes</w:t>
                  </w:r>
                  <w:proofErr w:type="spellEnd"/>
                  <w:r w:rsidRPr="00F41386">
                    <w:rPr>
                      <w:rFonts w:asciiTheme="majorHAnsi" w:hAnsiTheme="majorHAnsi" w:cstheme="majorHAnsi"/>
                      <w:i/>
                      <w:iCs/>
                      <w:sz w:val="18"/>
                      <w:szCs w:val="18"/>
                      <w:lang w:val="en-US"/>
                    </w:rPr>
                    <w:t xml:space="preserve"> scabra</w:t>
                  </w:r>
                </w:p>
              </w:tc>
              <w:tc>
                <w:tcPr>
                  <w:tcW w:w="693" w:type="pct"/>
                  <w:tcMar>
                    <w:top w:w="0" w:type="dxa"/>
                    <w:left w:w="108" w:type="dxa"/>
                    <w:bottom w:w="0" w:type="dxa"/>
                    <w:right w:w="108" w:type="dxa"/>
                  </w:tcMar>
                  <w:hideMark/>
                </w:tcPr>
                <w:p w14:paraId="01ABC03F" w14:textId="77777777" w:rsidR="007448DF" w:rsidRPr="00F41386" w:rsidRDefault="007448DF" w:rsidP="007448DF">
                  <w:pPr>
                    <w:tabs>
                      <w:tab w:val="left" w:pos="1440"/>
                    </w:tabs>
                    <w:spacing w:before="40" w:after="40" w:line="240" w:lineRule="auto"/>
                    <w:jc w:val="center"/>
                    <w:rPr>
                      <w:rFonts w:asciiTheme="majorHAnsi" w:hAnsiTheme="majorHAnsi" w:cstheme="majorHAnsi"/>
                      <w:sz w:val="18"/>
                      <w:szCs w:val="18"/>
                      <w:lang w:val="en-US"/>
                    </w:rPr>
                  </w:pPr>
                  <w:r w:rsidRPr="00F41386">
                    <w:rPr>
                      <w:rFonts w:asciiTheme="majorHAnsi" w:hAnsiTheme="majorHAnsi" w:cstheme="majorHAnsi"/>
                      <w:sz w:val="18"/>
                      <w:szCs w:val="18"/>
                      <w:lang w:val="en-US"/>
                    </w:rPr>
                    <w:t>2</w:t>
                  </w:r>
                </w:p>
              </w:tc>
            </w:tr>
            <w:tr w:rsidR="007448DF" w:rsidRPr="00F41386" w14:paraId="620625CF" w14:textId="77777777" w:rsidTr="00D1337C">
              <w:tc>
                <w:tcPr>
                  <w:tcW w:w="1235" w:type="pct"/>
                  <w:tcMar>
                    <w:top w:w="0" w:type="dxa"/>
                    <w:left w:w="108" w:type="dxa"/>
                    <w:bottom w:w="0" w:type="dxa"/>
                    <w:right w:w="108" w:type="dxa"/>
                  </w:tcMar>
                  <w:vAlign w:val="center"/>
                  <w:hideMark/>
                </w:tcPr>
                <w:p w14:paraId="17627D9C" w14:textId="77777777" w:rsidR="007448DF" w:rsidRPr="00F41386" w:rsidRDefault="007448DF" w:rsidP="007448DF">
                  <w:pPr>
                    <w:tabs>
                      <w:tab w:val="left" w:pos="1440"/>
                    </w:tabs>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Black spear grass</w:t>
                  </w:r>
                </w:p>
              </w:tc>
              <w:tc>
                <w:tcPr>
                  <w:tcW w:w="3072" w:type="pct"/>
                  <w:tcMar>
                    <w:top w:w="0" w:type="dxa"/>
                    <w:left w:w="108" w:type="dxa"/>
                    <w:bottom w:w="0" w:type="dxa"/>
                    <w:right w:w="108" w:type="dxa"/>
                  </w:tcMar>
                  <w:vAlign w:val="center"/>
                  <w:hideMark/>
                </w:tcPr>
                <w:p w14:paraId="38798AC9" w14:textId="77777777" w:rsidR="007448DF" w:rsidRPr="00F41386" w:rsidRDefault="007448DF" w:rsidP="007448DF">
                  <w:pPr>
                    <w:tabs>
                      <w:tab w:val="left" w:pos="1440"/>
                    </w:tabs>
                    <w:spacing w:before="40" w:after="40" w:line="240" w:lineRule="auto"/>
                    <w:rPr>
                      <w:rFonts w:asciiTheme="majorHAnsi" w:hAnsiTheme="majorHAnsi" w:cstheme="majorHAnsi"/>
                      <w:i/>
                      <w:iCs/>
                      <w:sz w:val="18"/>
                      <w:szCs w:val="18"/>
                      <w:lang w:val="en-US"/>
                    </w:rPr>
                  </w:pPr>
                  <w:proofErr w:type="spellStart"/>
                  <w:r w:rsidRPr="00F41386">
                    <w:rPr>
                      <w:rFonts w:asciiTheme="majorHAnsi" w:hAnsiTheme="majorHAnsi" w:cstheme="majorHAnsi"/>
                      <w:i/>
                      <w:iCs/>
                      <w:sz w:val="18"/>
                      <w:szCs w:val="18"/>
                      <w:lang w:val="en-US"/>
                    </w:rPr>
                    <w:t>Heteropogon</w:t>
                  </w:r>
                  <w:proofErr w:type="spellEnd"/>
                  <w:r w:rsidRPr="00F41386">
                    <w:rPr>
                      <w:rFonts w:asciiTheme="majorHAnsi" w:hAnsiTheme="majorHAnsi" w:cstheme="majorHAnsi"/>
                      <w:i/>
                      <w:iCs/>
                      <w:sz w:val="18"/>
                      <w:szCs w:val="18"/>
                      <w:lang w:val="en-US"/>
                    </w:rPr>
                    <w:t xml:space="preserve"> </w:t>
                  </w:r>
                  <w:proofErr w:type="spellStart"/>
                  <w:r w:rsidRPr="00F41386">
                    <w:rPr>
                      <w:rFonts w:asciiTheme="majorHAnsi" w:hAnsiTheme="majorHAnsi" w:cstheme="majorHAnsi"/>
                      <w:i/>
                      <w:iCs/>
                      <w:sz w:val="18"/>
                      <w:szCs w:val="18"/>
                      <w:lang w:val="en-US"/>
                    </w:rPr>
                    <w:t>contortus</w:t>
                  </w:r>
                  <w:proofErr w:type="spellEnd"/>
                  <w:r w:rsidRPr="00F41386">
                    <w:rPr>
                      <w:rFonts w:asciiTheme="majorHAnsi" w:hAnsiTheme="majorHAnsi" w:cstheme="majorHAnsi"/>
                      <w:i/>
                      <w:iCs/>
                      <w:sz w:val="18"/>
                      <w:szCs w:val="18"/>
                      <w:lang w:val="en-US"/>
                    </w:rPr>
                    <w:t xml:space="preserve"> </w:t>
                  </w:r>
                </w:p>
              </w:tc>
              <w:tc>
                <w:tcPr>
                  <w:tcW w:w="693" w:type="pct"/>
                  <w:tcMar>
                    <w:top w:w="0" w:type="dxa"/>
                    <w:left w:w="108" w:type="dxa"/>
                    <w:bottom w:w="0" w:type="dxa"/>
                    <w:right w:w="108" w:type="dxa"/>
                  </w:tcMar>
                  <w:vAlign w:val="bottom"/>
                  <w:hideMark/>
                </w:tcPr>
                <w:p w14:paraId="29CE14F1" w14:textId="77777777" w:rsidR="007448DF" w:rsidRPr="00F41386" w:rsidRDefault="007448DF" w:rsidP="007448DF">
                  <w:pPr>
                    <w:tabs>
                      <w:tab w:val="left" w:pos="1440"/>
                    </w:tabs>
                    <w:spacing w:before="40" w:after="40" w:line="240" w:lineRule="auto"/>
                    <w:jc w:val="center"/>
                    <w:rPr>
                      <w:rFonts w:asciiTheme="majorHAnsi" w:hAnsiTheme="majorHAnsi" w:cstheme="majorHAnsi"/>
                      <w:sz w:val="18"/>
                      <w:szCs w:val="18"/>
                      <w:lang w:val="en-US"/>
                    </w:rPr>
                  </w:pPr>
                  <w:r w:rsidRPr="00F41386">
                    <w:rPr>
                      <w:rFonts w:asciiTheme="majorHAnsi" w:hAnsiTheme="majorHAnsi" w:cstheme="majorHAnsi"/>
                      <w:sz w:val="18"/>
                      <w:szCs w:val="18"/>
                      <w:lang w:val="en-US"/>
                    </w:rPr>
                    <w:t>5</w:t>
                  </w:r>
                </w:p>
              </w:tc>
            </w:tr>
            <w:tr w:rsidR="007448DF" w:rsidRPr="00F41386" w14:paraId="32DDBD12" w14:textId="77777777" w:rsidTr="00D1337C">
              <w:tc>
                <w:tcPr>
                  <w:tcW w:w="1235" w:type="pct"/>
                  <w:tcMar>
                    <w:top w:w="0" w:type="dxa"/>
                    <w:left w:w="108" w:type="dxa"/>
                    <w:bottom w:w="0" w:type="dxa"/>
                    <w:right w:w="108" w:type="dxa"/>
                  </w:tcMar>
                  <w:vAlign w:val="center"/>
                  <w:hideMark/>
                </w:tcPr>
                <w:p w14:paraId="20E5623F" w14:textId="77777777" w:rsidR="007448DF" w:rsidRPr="00F41386" w:rsidRDefault="007448DF" w:rsidP="007448DF">
                  <w:pPr>
                    <w:tabs>
                      <w:tab w:val="left" w:pos="1440"/>
                    </w:tabs>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lastRenderedPageBreak/>
                    <w:t>Mitchell grasses</w:t>
                  </w:r>
                </w:p>
              </w:tc>
              <w:tc>
                <w:tcPr>
                  <w:tcW w:w="3072" w:type="pct"/>
                  <w:tcMar>
                    <w:top w:w="0" w:type="dxa"/>
                    <w:left w:w="108" w:type="dxa"/>
                    <w:bottom w:w="0" w:type="dxa"/>
                    <w:right w:w="108" w:type="dxa"/>
                  </w:tcMar>
                  <w:vAlign w:val="center"/>
                  <w:hideMark/>
                </w:tcPr>
                <w:p w14:paraId="1AF6E1E2" w14:textId="77777777" w:rsidR="007448DF" w:rsidRPr="00F41386" w:rsidRDefault="007448DF" w:rsidP="007448DF">
                  <w:pPr>
                    <w:tabs>
                      <w:tab w:val="left" w:pos="1440"/>
                    </w:tabs>
                    <w:spacing w:before="40" w:after="40" w:line="240" w:lineRule="auto"/>
                    <w:rPr>
                      <w:rFonts w:asciiTheme="majorHAnsi" w:hAnsiTheme="majorHAnsi" w:cstheme="majorHAnsi"/>
                      <w:i/>
                      <w:iCs/>
                      <w:sz w:val="18"/>
                      <w:szCs w:val="18"/>
                      <w:lang w:val="en-US"/>
                    </w:rPr>
                  </w:pPr>
                  <w:r w:rsidRPr="00F41386">
                    <w:rPr>
                      <w:rFonts w:asciiTheme="majorHAnsi" w:hAnsiTheme="majorHAnsi" w:cstheme="majorHAnsi"/>
                      <w:sz w:val="18"/>
                      <w:szCs w:val="18"/>
                      <w:lang w:val="en-US"/>
                    </w:rPr>
                    <w:t>Bull Mitchell grass (</w:t>
                  </w:r>
                  <w:proofErr w:type="spellStart"/>
                  <w:r w:rsidRPr="00F41386">
                    <w:rPr>
                      <w:rFonts w:asciiTheme="majorHAnsi" w:hAnsiTheme="majorHAnsi" w:cstheme="majorHAnsi"/>
                      <w:i/>
                      <w:iCs/>
                      <w:sz w:val="18"/>
                      <w:szCs w:val="18"/>
                      <w:lang w:val="en-US"/>
                    </w:rPr>
                    <w:t>Astrebla</w:t>
                  </w:r>
                  <w:proofErr w:type="spellEnd"/>
                  <w:r w:rsidRPr="00F41386">
                    <w:rPr>
                      <w:rFonts w:asciiTheme="majorHAnsi" w:hAnsiTheme="majorHAnsi" w:cstheme="majorHAnsi"/>
                      <w:i/>
                      <w:iCs/>
                      <w:sz w:val="18"/>
                      <w:szCs w:val="18"/>
                      <w:lang w:val="en-US"/>
                    </w:rPr>
                    <w:t xml:space="preserve"> </w:t>
                  </w:r>
                  <w:proofErr w:type="spellStart"/>
                  <w:r w:rsidRPr="00F41386">
                    <w:rPr>
                      <w:rFonts w:asciiTheme="majorHAnsi" w:hAnsiTheme="majorHAnsi" w:cstheme="majorHAnsi"/>
                      <w:i/>
                      <w:iCs/>
                      <w:sz w:val="18"/>
                      <w:szCs w:val="18"/>
                      <w:lang w:val="en-US"/>
                    </w:rPr>
                    <w:t>squarrosa</w:t>
                  </w:r>
                  <w:proofErr w:type="spellEnd"/>
                  <w:r w:rsidRPr="00F41386">
                    <w:rPr>
                      <w:rFonts w:asciiTheme="majorHAnsi" w:hAnsiTheme="majorHAnsi" w:cstheme="majorHAnsi"/>
                      <w:sz w:val="18"/>
                      <w:szCs w:val="18"/>
                      <w:lang w:val="en-US"/>
                    </w:rPr>
                    <w:t>), Curly Mitchell grass (</w:t>
                  </w:r>
                  <w:proofErr w:type="spellStart"/>
                  <w:r w:rsidRPr="00F41386">
                    <w:rPr>
                      <w:rFonts w:asciiTheme="majorHAnsi" w:hAnsiTheme="majorHAnsi" w:cstheme="majorHAnsi"/>
                      <w:i/>
                      <w:iCs/>
                      <w:sz w:val="18"/>
                      <w:szCs w:val="18"/>
                      <w:lang w:val="en-US"/>
                    </w:rPr>
                    <w:t>Astrebla</w:t>
                  </w:r>
                  <w:proofErr w:type="spellEnd"/>
                  <w:r w:rsidRPr="00F41386">
                    <w:rPr>
                      <w:rFonts w:asciiTheme="majorHAnsi" w:hAnsiTheme="majorHAnsi" w:cstheme="majorHAnsi"/>
                      <w:i/>
                      <w:iCs/>
                      <w:sz w:val="18"/>
                      <w:szCs w:val="18"/>
                      <w:lang w:val="en-US"/>
                    </w:rPr>
                    <w:t xml:space="preserve"> </w:t>
                  </w:r>
                  <w:proofErr w:type="spellStart"/>
                  <w:r w:rsidRPr="00F41386">
                    <w:rPr>
                      <w:rFonts w:asciiTheme="majorHAnsi" w:hAnsiTheme="majorHAnsi" w:cstheme="majorHAnsi"/>
                      <w:i/>
                      <w:iCs/>
                      <w:sz w:val="18"/>
                      <w:szCs w:val="18"/>
                      <w:lang w:val="en-US"/>
                    </w:rPr>
                    <w:t>lappacea</w:t>
                  </w:r>
                  <w:proofErr w:type="spellEnd"/>
                  <w:r w:rsidRPr="00F41386">
                    <w:rPr>
                      <w:rFonts w:asciiTheme="majorHAnsi" w:hAnsiTheme="majorHAnsi" w:cstheme="majorHAnsi"/>
                      <w:sz w:val="18"/>
                      <w:szCs w:val="18"/>
                      <w:lang w:val="en-US"/>
                    </w:rPr>
                    <w:t>) and Hoop Mitchell Grass (</w:t>
                  </w:r>
                  <w:proofErr w:type="spellStart"/>
                  <w:r w:rsidRPr="00F41386">
                    <w:rPr>
                      <w:rFonts w:asciiTheme="majorHAnsi" w:hAnsiTheme="majorHAnsi" w:cstheme="majorHAnsi"/>
                      <w:i/>
                      <w:iCs/>
                      <w:sz w:val="18"/>
                      <w:szCs w:val="18"/>
                      <w:lang w:val="en-US"/>
                    </w:rPr>
                    <w:t>Astrebla</w:t>
                  </w:r>
                  <w:proofErr w:type="spellEnd"/>
                  <w:r w:rsidRPr="00F41386">
                    <w:rPr>
                      <w:rFonts w:asciiTheme="majorHAnsi" w:hAnsiTheme="majorHAnsi" w:cstheme="majorHAnsi"/>
                      <w:i/>
                      <w:iCs/>
                      <w:sz w:val="18"/>
                      <w:szCs w:val="18"/>
                      <w:lang w:val="en-US"/>
                    </w:rPr>
                    <w:t xml:space="preserve"> </w:t>
                  </w:r>
                  <w:proofErr w:type="spellStart"/>
                  <w:r w:rsidRPr="00F41386">
                    <w:rPr>
                      <w:rFonts w:asciiTheme="majorHAnsi" w:hAnsiTheme="majorHAnsi" w:cstheme="majorHAnsi"/>
                      <w:i/>
                      <w:iCs/>
                      <w:sz w:val="18"/>
                      <w:szCs w:val="18"/>
                      <w:lang w:val="en-US"/>
                    </w:rPr>
                    <w:t>elymoides</w:t>
                  </w:r>
                  <w:proofErr w:type="spellEnd"/>
                  <w:r w:rsidRPr="00F41386">
                    <w:rPr>
                      <w:rFonts w:asciiTheme="majorHAnsi" w:hAnsiTheme="majorHAnsi" w:cstheme="majorHAnsi"/>
                      <w:sz w:val="18"/>
                      <w:szCs w:val="18"/>
                      <w:lang w:val="en-US"/>
                    </w:rPr>
                    <w:t>)</w:t>
                  </w:r>
                </w:p>
              </w:tc>
              <w:tc>
                <w:tcPr>
                  <w:tcW w:w="693" w:type="pct"/>
                  <w:tcMar>
                    <w:top w:w="0" w:type="dxa"/>
                    <w:left w:w="108" w:type="dxa"/>
                    <w:bottom w:w="0" w:type="dxa"/>
                    <w:right w:w="108" w:type="dxa"/>
                  </w:tcMar>
                  <w:vAlign w:val="center"/>
                  <w:hideMark/>
                </w:tcPr>
                <w:p w14:paraId="0C444A29" w14:textId="77777777" w:rsidR="007448DF" w:rsidRPr="00F41386" w:rsidRDefault="007448DF" w:rsidP="007448DF">
                  <w:pPr>
                    <w:tabs>
                      <w:tab w:val="left" w:pos="1440"/>
                    </w:tabs>
                    <w:spacing w:before="40" w:after="40" w:line="240" w:lineRule="auto"/>
                    <w:jc w:val="center"/>
                    <w:rPr>
                      <w:rFonts w:asciiTheme="majorHAnsi" w:hAnsiTheme="majorHAnsi" w:cstheme="majorHAnsi"/>
                      <w:sz w:val="18"/>
                      <w:szCs w:val="18"/>
                      <w:lang w:val="en-US"/>
                    </w:rPr>
                  </w:pPr>
                  <w:r w:rsidRPr="00F41386">
                    <w:rPr>
                      <w:rFonts w:asciiTheme="majorHAnsi" w:hAnsiTheme="majorHAnsi" w:cstheme="majorHAnsi"/>
                      <w:sz w:val="18"/>
                      <w:szCs w:val="18"/>
                      <w:lang w:val="en-US"/>
                    </w:rPr>
                    <w:t>3</w:t>
                  </w:r>
                </w:p>
              </w:tc>
            </w:tr>
            <w:tr w:rsidR="007448DF" w:rsidRPr="00F41386" w14:paraId="2F56D86A" w14:textId="77777777" w:rsidTr="00D1337C">
              <w:tc>
                <w:tcPr>
                  <w:tcW w:w="1235" w:type="pct"/>
                  <w:tcMar>
                    <w:top w:w="0" w:type="dxa"/>
                    <w:left w:w="108" w:type="dxa"/>
                    <w:bottom w:w="0" w:type="dxa"/>
                    <w:right w:w="108" w:type="dxa"/>
                  </w:tcMar>
                  <w:vAlign w:val="center"/>
                  <w:hideMark/>
                </w:tcPr>
                <w:p w14:paraId="7FAB1B86" w14:textId="77777777" w:rsidR="007448DF" w:rsidRPr="00F41386" w:rsidRDefault="007448DF" w:rsidP="007448DF">
                  <w:pPr>
                    <w:tabs>
                      <w:tab w:val="left" w:pos="1440"/>
                    </w:tabs>
                    <w:spacing w:before="40" w:after="40" w:line="240" w:lineRule="auto"/>
                    <w:rPr>
                      <w:rFonts w:asciiTheme="majorHAnsi" w:hAnsiTheme="majorHAnsi" w:cstheme="majorHAnsi"/>
                      <w:b/>
                      <w:bCs/>
                      <w:sz w:val="18"/>
                      <w:szCs w:val="18"/>
                      <w:lang w:val="en-US"/>
                    </w:rPr>
                  </w:pPr>
                  <w:proofErr w:type="spellStart"/>
                  <w:r w:rsidRPr="00F41386">
                    <w:rPr>
                      <w:rFonts w:asciiTheme="majorHAnsi" w:hAnsiTheme="majorHAnsi" w:cstheme="majorHAnsi"/>
                      <w:b/>
                      <w:bCs/>
                      <w:sz w:val="18"/>
                      <w:szCs w:val="18"/>
                      <w:lang w:val="en-US"/>
                    </w:rPr>
                    <w:t>Shirohie</w:t>
                  </w:r>
                  <w:proofErr w:type="spellEnd"/>
                  <w:r w:rsidRPr="00F41386">
                    <w:rPr>
                      <w:rFonts w:asciiTheme="majorHAnsi" w:hAnsiTheme="majorHAnsi" w:cstheme="majorHAnsi"/>
                      <w:b/>
                      <w:bCs/>
                      <w:sz w:val="18"/>
                      <w:szCs w:val="18"/>
                      <w:lang w:val="en-US"/>
                    </w:rPr>
                    <w:t xml:space="preserve"> millet</w:t>
                  </w:r>
                </w:p>
              </w:tc>
              <w:tc>
                <w:tcPr>
                  <w:tcW w:w="3072" w:type="pct"/>
                  <w:tcMar>
                    <w:top w:w="0" w:type="dxa"/>
                    <w:left w:w="108" w:type="dxa"/>
                    <w:bottom w:w="0" w:type="dxa"/>
                    <w:right w:w="108" w:type="dxa"/>
                  </w:tcMar>
                  <w:vAlign w:val="center"/>
                  <w:hideMark/>
                </w:tcPr>
                <w:p w14:paraId="624BE887" w14:textId="77777777" w:rsidR="007448DF" w:rsidRPr="00F41386" w:rsidRDefault="007448DF" w:rsidP="007448DF">
                  <w:pPr>
                    <w:tabs>
                      <w:tab w:val="left" w:pos="1440"/>
                    </w:tabs>
                    <w:spacing w:before="40" w:after="40" w:line="240" w:lineRule="auto"/>
                    <w:rPr>
                      <w:rFonts w:asciiTheme="majorHAnsi" w:hAnsiTheme="majorHAnsi" w:cstheme="majorHAnsi"/>
                      <w:i/>
                      <w:iCs/>
                      <w:sz w:val="18"/>
                      <w:szCs w:val="18"/>
                      <w:lang w:val="en-US"/>
                    </w:rPr>
                  </w:pPr>
                  <w:r w:rsidRPr="00F41386">
                    <w:rPr>
                      <w:rFonts w:asciiTheme="majorHAnsi" w:hAnsiTheme="majorHAnsi" w:cstheme="majorHAnsi"/>
                      <w:i/>
                      <w:iCs/>
                      <w:sz w:val="18"/>
                      <w:szCs w:val="18"/>
                      <w:lang w:val="en-US"/>
                    </w:rPr>
                    <w:t>Echinochloa esculenta</w:t>
                  </w:r>
                </w:p>
              </w:tc>
              <w:tc>
                <w:tcPr>
                  <w:tcW w:w="693" w:type="pct"/>
                  <w:tcMar>
                    <w:top w:w="0" w:type="dxa"/>
                    <w:left w:w="108" w:type="dxa"/>
                    <w:bottom w:w="0" w:type="dxa"/>
                    <w:right w:w="108" w:type="dxa"/>
                  </w:tcMar>
                  <w:vAlign w:val="bottom"/>
                  <w:hideMark/>
                </w:tcPr>
                <w:p w14:paraId="15245ED5" w14:textId="77777777" w:rsidR="007448DF" w:rsidRPr="00F41386" w:rsidRDefault="007448DF" w:rsidP="007448DF">
                  <w:pPr>
                    <w:tabs>
                      <w:tab w:val="left" w:pos="1440"/>
                    </w:tabs>
                    <w:spacing w:before="40" w:after="40" w:line="240" w:lineRule="auto"/>
                    <w:jc w:val="center"/>
                    <w:rPr>
                      <w:rFonts w:asciiTheme="majorHAnsi" w:hAnsiTheme="majorHAnsi" w:cstheme="majorHAnsi"/>
                      <w:sz w:val="18"/>
                      <w:szCs w:val="18"/>
                      <w:lang w:val="en-US"/>
                    </w:rPr>
                  </w:pPr>
                  <w:r w:rsidRPr="00F41386">
                    <w:rPr>
                      <w:rFonts w:asciiTheme="majorHAnsi" w:hAnsiTheme="majorHAnsi" w:cstheme="majorHAnsi"/>
                      <w:sz w:val="18"/>
                      <w:szCs w:val="18"/>
                      <w:lang w:val="en-US"/>
                    </w:rPr>
                    <w:t>5</w:t>
                  </w:r>
                </w:p>
              </w:tc>
            </w:tr>
            <w:tr w:rsidR="007448DF" w:rsidRPr="00F41386" w14:paraId="023AB5CE" w14:textId="77777777" w:rsidTr="00D1337C">
              <w:tc>
                <w:tcPr>
                  <w:tcW w:w="1235" w:type="pct"/>
                  <w:tcMar>
                    <w:top w:w="0" w:type="dxa"/>
                    <w:left w:w="108" w:type="dxa"/>
                    <w:bottom w:w="0" w:type="dxa"/>
                    <w:right w:w="108" w:type="dxa"/>
                  </w:tcMar>
                </w:tcPr>
                <w:p w14:paraId="31B9157A" w14:textId="77777777" w:rsidR="007448DF" w:rsidRPr="00F41386" w:rsidRDefault="007448DF" w:rsidP="007448DF">
                  <w:pPr>
                    <w:tabs>
                      <w:tab w:val="left" w:pos="1440"/>
                    </w:tabs>
                    <w:spacing w:before="40" w:after="40" w:line="240" w:lineRule="auto"/>
                    <w:rPr>
                      <w:rFonts w:asciiTheme="majorHAnsi" w:hAnsiTheme="majorHAnsi" w:cstheme="majorHAnsi"/>
                      <w:sz w:val="18"/>
                      <w:szCs w:val="18"/>
                      <w:lang w:val="en-US"/>
                    </w:rPr>
                  </w:pPr>
                </w:p>
              </w:tc>
              <w:tc>
                <w:tcPr>
                  <w:tcW w:w="3072" w:type="pct"/>
                  <w:tcMar>
                    <w:top w:w="0" w:type="dxa"/>
                    <w:left w:w="108" w:type="dxa"/>
                    <w:bottom w:w="0" w:type="dxa"/>
                    <w:right w:w="108" w:type="dxa"/>
                  </w:tcMar>
                  <w:hideMark/>
                </w:tcPr>
                <w:p w14:paraId="2479C14A" w14:textId="77777777" w:rsidR="007448DF" w:rsidRPr="00F41386" w:rsidRDefault="007448DF" w:rsidP="007448DF">
                  <w:pPr>
                    <w:tabs>
                      <w:tab w:val="left" w:pos="1440"/>
                    </w:tabs>
                    <w:spacing w:before="40" w:after="40" w:line="240" w:lineRule="auto"/>
                    <w:jc w:val="right"/>
                    <w:rPr>
                      <w:rFonts w:asciiTheme="majorHAnsi" w:hAnsiTheme="majorHAnsi" w:cstheme="majorHAnsi"/>
                      <w:sz w:val="18"/>
                      <w:szCs w:val="18"/>
                      <w:lang w:val="en-US"/>
                    </w:rPr>
                  </w:pPr>
                  <w:r w:rsidRPr="00F41386">
                    <w:rPr>
                      <w:rFonts w:asciiTheme="majorHAnsi" w:hAnsiTheme="majorHAnsi" w:cstheme="majorHAnsi"/>
                      <w:b/>
                      <w:bCs/>
                      <w:sz w:val="18"/>
                      <w:szCs w:val="18"/>
                      <w:lang w:val="en-US"/>
                    </w:rPr>
                    <w:t>TOTAL</w:t>
                  </w:r>
                </w:p>
              </w:tc>
              <w:tc>
                <w:tcPr>
                  <w:tcW w:w="693" w:type="pct"/>
                  <w:tcMar>
                    <w:top w:w="0" w:type="dxa"/>
                    <w:left w:w="108" w:type="dxa"/>
                    <w:bottom w:w="0" w:type="dxa"/>
                    <w:right w:w="108" w:type="dxa"/>
                  </w:tcMar>
                  <w:hideMark/>
                </w:tcPr>
                <w:p w14:paraId="6DF8F0CC" w14:textId="77777777" w:rsidR="007448DF" w:rsidRPr="00F41386" w:rsidRDefault="007448DF" w:rsidP="007448DF">
                  <w:pPr>
                    <w:tabs>
                      <w:tab w:val="left" w:pos="1440"/>
                    </w:tabs>
                    <w:spacing w:before="40" w:after="40" w:line="240" w:lineRule="auto"/>
                    <w:jc w:val="center"/>
                    <w:rPr>
                      <w:rFonts w:asciiTheme="majorHAnsi" w:hAnsiTheme="majorHAnsi" w:cstheme="majorHAnsi"/>
                      <w:sz w:val="18"/>
                      <w:szCs w:val="18"/>
                      <w:lang w:val="en-US"/>
                    </w:rPr>
                  </w:pPr>
                  <w:r w:rsidRPr="00F41386">
                    <w:rPr>
                      <w:rFonts w:asciiTheme="majorHAnsi" w:hAnsiTheme="majorHAnsi" w:cstheme="majorHAnsi"/>
                      <w:b/>
                      <w:bCs/>
                      <w:sz w:val="18"/>
                      <w:szCs w:val="18"/>
                      <w:lang w:val="en-US"/>
                    </w:rPr>
                    <w:t>25</w:t>
                  </w:r>
                </w:p>
              </w:tc>
            </w:tr>
          </w:tbl>
          <w:p w14:paraId="66AD0357" w14:textId="273EFF84" w:rsidR="00A0293F" w:rsidRPr="00F41386" w:rsidRDefault="00A0293F" w:rsidP="00A0293F">
            <w:pPr>
              <w:spacing w:before="120" w:after="0" w:line="240" w:lineRule="auto"/>
              <w:ind w:left="34"/>
              <w:rPr>
                <w:rFonts w:asciiTheme="majorHAnsi" w:hAnsiTheme="majorHAnsi" w:cstheme="majorHAnsi"/>
                <w:b/>
                <w:bCs/>
              </w:rPr>
            </w:pPr>
            <w:r w:rsidRPr="00F41386">
              <w:rPr>
                <w:rFonts w:asciiTheme="majorHAnsi" w:hAnsiTheme="majorHAnsi" w:cstheme="majorHAnsi"/>
                <w:b/>
                <w:bCs/>
              </w:rPr>
              <w:t>Table RM5</w:t>
            </w:r>
            <w:r>
              <w:rPr>
                <w:rFonts w:asciiTheme="majorHAnsi" w:hAnsiTheme="majorHAnsi" w:cstheme="majorHAnsi"/>
                <w:b/>
                <w:bCs/>
              </w:rPr>
              <w:t>b</w:t>
            </w:r>
            <w:r w:rsidRPr="00F41386">
              <w:rPr>
                <w:rFonts w:asciiTheme="majorHAnsi" w:hAnsiTheme="majorHAnsi" w:cstheme="majorHAnsi"/>
                <w:b/>
                <w:bCs/>
              </w:rPr>
              <w:t xml:space="preserve"> – </w:t>
            </w:r>
            <w:r>
              <w:rPr>
                <w:rFonts w:asciiTheme="majorHAnsi" w:hAnsiTheme="majorHAnsi" w:cstheme="majorHAnsi"/>
                <w:b/>
                <w:bCs/>
              </w:rPr>
              <w:t>Suggested Conservation Significant Flora Species and LIKT Species</w:t>
            </w:r>
          </w:p>
          <w:tbl>
            <w:tblPr>
              <w:tblW w:w="8801" w:type="dxa"/>
              <w:tblBorders>
                <w:top w:val="single" w:sz="4" w:space="0" w:color="E7E6E6"/>
                <w:left w:val="single" w:sz="4" w:space="0" w:color="E7E6E6"/>
                <w:bottom w:val="single" w:sz="4" w:space="0" w:color="E7E6E6"/>
                <w:right w:val="single" w:sz="4" w:space="0" w:color="E7E6E6"/>
                <w:insideH w:val="single" w:sz="4" w:space="0" w:color="E7E6E6"/>
                <w:insideV w:val="single" w:sz="4" w:space="0" w:color="E7E6E6"/>
              </w:tblBorders>
              <w:tblCellMar>
                <w:left w:w="0" w:type="dxa"/>
                <w:right w:w="0" w:type="dxa"/>
              </w:tblCellMar>
              <w:tblLook w:val="04A0" w:firstRow="1" w:lastRow="0" w:firstColumn="1" w:lastColumn="0" w:noHBand="0" w:noVBand="1"/>
            </w:tblPr>
            <w:tblGrid>
              <w:gridCol w:w="2524"/>
              <w:gridCol w:w="6277"/>
            </w:tblGrid>
            <w:tr w:rsidR="00A0293F" w:rsidRPr="00BA2DDA" w14:paraId="650BC9D1" w14:textId="77777777" w:rsidTr="00A0293F">
              <w:trPr>
                <w:tblHeader/>
              </w:trPr>
              <w:tc>
                <w:tcPr>
                  <w:tcW w:w="1434" w:type="pct"/>
                  <w:shd w:val="clear" w:color="auto" w:fill="E7E6E6"/>
                  <w:tcMar>
                    <w:top w:w="0" w:type="dxa"/>
                    <w:left w:w="108" w:type="dxa"/>
                    <w:bottom w:w="0" w:type="dxa"/>
                    <w:right w:w="108" w:type="dxa"/>
                  </w:tcMar>
                  <w:vAlign w:val="center"/>
                  <w:hideMark/>
                </w:tcPr>
                <w:p w14:paraId="16660FE0" w14:textId="77777777" w:rsidR="00A0293F" w:rsidRPr="00F41386" w:rsidRDefault="00A0293F" w:rsidP="00A0293F">
                  <w:pPr>
                    <w:autoSpaceDE w:val="0"/>
                    <w:autoSpaceDN w:val="0"/>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Common name</w:t>
                  </w:r>
                </w:p>
              </w:tc>
              <w:tc>
                <w:tcPr>
                  <w:tcW w:w="3566" w:type="pct"/>
                  <w:shd w:val="clear" w:color="auto" w:fill="E7E6E6"/>
                  <w:tcMar>
                    <w:top w:w="0" w:type="dxa"/>
                    <w:left w:w="108" w:type="dxa"/>
                    <w:bottom w:w="0" w:type="dxa"/>
                    <w:right w:w="108" w:type="dxa"/>
                  </w:tcMar>
                  <w:vAlign w:val="center"/>
                  <w:hideMark/>
                </w:tcPr>
                <w:p w14:paraId="647BD419" w14:textId="77777777" w:rsidR="00A0293F" w:rsidRPr="00F41386" w:rsidRDefault="00A0293F" w:rsidP="00A0293F">
                  <w:pPr>
                    <w:tabs>
                      <w:tab w:val="left" w:pos="1440"/>
                    </w:tabs>
                    <w:spacing w:before="40" w:after="40" w:line="240" w:lineRule="auto"/>
                    <w:rPr>
                      <w:rFonts w:asciiTheme="majorHAnsi" w:hAnsiTheme="majorHAnsi" w:cstheme="majorHAnsi"/>
                      <w:b/>
                      <w:bCs/>
                      <w:sz w:val="18"/>
                      <w:szCs w:val="18"/>
                      <w:lang w:val="en-US"/>
                    </w:rPr>
                  </w:pPr>
                  <w:r w:rsidRPr="00F41386">
                    <w:rPr>
                      <w:rFonts w:asciiTheme="majorHAnsi" w:hAnsiTheme="majorHAnsi" w:cstheme="majorHAnsi"/>
                      <w:b/>
                      <w:bCs/>
                      <w:sz w:val="18"/>
                      <w:szCs w:val="18"/>
                      <w:lang w:val="en-US"/>
                    </w:rPr>
                    <w:t>Scientific name</w:t>
                  </w:r>
                </w:p>
              </w:tc>
            </w:tr>
            <w:tr w:rsidR="002F79E9" w:rsidRPr="00F41386" w14:paraId="05B2B72D" w14:textId="77777777" w:rsidTr="00A0293F">
              <w:tc>
                <w:tcPr>
                  <w:tcW w:w="1434" w:type="pct"/>
                  <w:tcMar>
                    <w:top w:w="0" w:type="dxa"/>
                    <w:left w:w="108" w:type="dxa"/>
                    <w:bottom w:w="0" w:type="dxa"/>
                    <w:right w:w="108" w:type="dxa"/>
                  </w:tcMar>
                  <w:vAlign w:val="center"/>
                  <w:hideMark/>
                </w:tcPr>
                <w:p w14:paraId="104A3F74" w14:textId="68FEC3E4" w:rsidR="002F79E9" w:rsidRPr="00F41386" w:rsidRDefault="002F79E9" w:rsidP="002F79E9">
                  <w:pPr>
                    <w:tabs>
                      <w:tab w:val="left" w:pos="1440"/>
                    </w:tabs>
                    <w:spacing w:before="40" w:after="40" w:line="240" w:lineRule="auto"/>
                    <w:rPr>
                      <w:rFonts w:asciiTheme="majorHAnsi" w:hAnsiTheme="majorHAnsi" w:cstheme="majorHAnsi"/>
                      <w:b/>
                      <w:bCs/>
                      <w:sz w:val="18"/>
                      <w:szCs w:val="18"/>
                      <w:lang w:val="en-US"/>
                    </w:rPr>
                  </w:pPr>
                  <w:r>
                    <w:rPr>
                      <w:rFonts w:asciiTheme="majorHAnsi" w:hAnsiTheme="majorHAnsi" w:cstheme="majorHAnsi"/>
                      <w:b/>
                      <w:bCs/>
                      <w:sz w:val="18"/>
                      <w:szCs w:val="18"/>
                      <w:lang w:val="en-US"/>
                    </w:rPr>
                    <w:t>King</w:t>
                  </w:r>
                  <w:r w:rsidRPr="00F41386">
                    <w:rPr>
                      <w:rFonts w:asciiTheme="majorHAnsi" w:hAnsiTheme="majorHAnsi" w:cstheme="majorHAnsi"/>
                      <w:b/>
                      <w:bCs/>
                      <w:sz w:val="18"/>
                      <w:szCs w:val="18"/>
                      <w:lang w:val="en-US"/>
                    </w:rPr>
                    <w:t xml:space="preserve"> Bluegrass</w:t>
                  </w:r>
                </w:p>
              </w:tc>
              <w:tc>
                <w:tcPr>
                  <w:tcW w:w="3566" w:type="pct"/>
                  <w:tcMar>
                    <w:top w:w="0" w:type="dxa"/>
                    <w:left w:w="108" w:type="dxa"/>
                    <w:bottom w:w="0" w:type="dxa"/>
                    <w:right w:w="108" w:type="dxa"/>
                  </w:tcMar>
                  <w:vAlign w:val="center"/>
                  <w:hideMark/>
                </w:tcPr>
                <w:p w14:paraId="0B710788" w14:textId="7ACC5420" w:rsidR="002F79E9" w:rsidRPr="00F41386" w:rsidRDefault="002F79E9" w:rsidP="002F79E9">
                  <w:pPr>
                    <w:tabs>
                      <w:tab w:val="left" w:pos="1440"/>
                    </w:tabs>
                    <w:spacing w:before="40" w:after="40" w:line="240" w:lineRule="auto"/>
                    <w:rPr>
                      <w:rFonts w:asciiTheme="majorHAnsi" w:hAnsiTheme="majorHAnsi" w:cstheme="majorHAnsi"/>
                      <w:i/>
                      <w:iCs/>
                      <w:strike/>
                      <w:sz w:val="18"/>
                      <w:szCs w:val="18"/>
                      <w:lang w:val="en-US"/>
                    </w:rPr>
                  </w:pPr>
                  <w:proofErr w:type="spellStart"/>
                  <w:r w:rsidRPr="00F41386">
                    <w:rPr>
                      <w:rFonts w:asciiTheme="majorHAnsi" w:hAnsiTheme="majorHAnsi" w:cstheme="majorHAnsi"/>
                      <w:i/>
                      <w:iCs/>
                      <w:sz w:val="18"/>
                      <w:szCs w:val="18"/>
                      <w:lang w:val="en-US"/>
                    </w:rPr>
                    <w:t>Dichanthium</w:t>
                  </w:r>
                  <w:proofErr w:type="spellEnd"/>
                  <w:r w:rsidRPr="00F41386">
                    <w:rPr>
                      <w:rFonts w:asciiTheme="majorHAnsi" w:hAnsiTheme="majorHAnsi" w:cstheme="majorHAnsi"/>
                      <w:i/>
                      <w:iCs/>
                      <w:sz w:val="18"/>
                      <w:szCs w:val="18"/>
                      <w:lang w:val="en-US"/>
                    </w:rPr>
                    <w:t xml:space="preserve"> </w:t>
                  </w:r>
                  <w:proofErr w:type="spellStart"/>
                  <w:r>
                    <w:rPr>
                      <w:rFonts w:asciiTheme="majorHAnsi" w:hAnsiTheme="majorHAnsi" w:cstheme="majorHAnsi"/>
                      <w:i/>
                      <w:iCs/>
                      <w:sz w:val="18"/>
                      <w:szCs w:val="18"/>
                      <w:lang w:val="en-US"/>
                    </w:rPr>
                    <w:t>queenslandicum</w:t>
                  </w:r>
                  <w:proofErr w:type="spellEnd"/>
                </w:p>
              </w:tc>
            </w:tr>
            <w:tr w:rsidR="002F79E9" w:rsidRPr="00F41386" w14:paraId="53130E69" w14:textId="77777777" w:rsidTr="00A0293F">
              <w:tc>
                <w:tcPr>
                  <w:tcW w:w="1434" w:type="pct"/>
                  <w:tcBorders>
                    <w:top w:val="single" w:sz="4" w:space="0" w:color="D9D9D9" w:themeColor="background1" w:themeShade="D9"/>
                  </w:tcBorders>
                  <w:tcMar>
                    <w:top w:w="0" w:type="dxa"/>
                    <w:left w:w="108" w:type="dxa"/>
                    <w:bottom w:w="0" w:type="dxa"/>
                    <w:right w:w="108" w:type="dxa"/>
                  </w:tcMar>
                  <w:vAlign w:val="center"/>
                  <w:hideMark/>
                </w:tcPr>
                <w:p w14:paraId="3429DF0A" w14:textId="7DA5092E" w:rsidR="002F79E9" w:rsidRPr="00F41386" w:rsidRDefault="002F79E9" w:rsidP="002F79E9">
                  <w:pPr>
                    <w:tabs>
                      <w:tab w:val="left" w:pos="1440"/>
                    </w:tabs>
                    <w:spacing w:before="40" w:after="40" w:line="240" w:lineRule="auto"/>
                    <w:rPr>
                      <w:rFonts w:asciiTheme="majorHAnsi" w:hAnsiTheme="majorHAnsi" w:cstheme="majorHAnsi"/>
                      <w:b/>
                      <w:bCs/>
                      <w:sz w:val="18"/>
                      <w:szCs w:val="18"/>
                      <w:lang w:val="en-US"/>
                    </w:rPr>
                  </w:pPr>
                  <w:r>
                    <w:rPr>
                      <w:rFonts w:asciiTheme="majorHAnsi" w:hAnsiTheme="majorHAnsi" w:cstheme="majorHAnsi"/>
                      <w:b/>
                      <w:bCs/>
                      <w:sz w:val="18"/>
                      <w:szCs w:val="18"/>
                      <w:lang w:val="en-US"/>
                    </w:rPr>
                    <w:t>Finger Panic</w:t>
                  </w:r>
                </w:p>
              </w:tc>
              <w:tc>
                <w:tcPr>
                  <w:tcW w:w="3566" w:type="pct"/>
                  <w:tcBorders>
                    <w:top w:val="single" w:sz="4" w:space="0" w:color="D9D9D9" w:themeColor="background1" w:themeShade="D9"/>
                  </w:tcBorders>
                  <w:tcMar>
                    <w:top w:w="0" w:type="dxa"/>
                    <w:left w:w="108" w:type="dxa"/>
                    <w:bottom w:w="0" w:type="dxa"/>
                    <w:right w:w="108" w:type="dxa"/>
                  </w:tcMar>
                  <w:vAlign w:val="center"/>
                  <w:hideMark/>
                </w:tcPr>
                <w:p w14:paraId="455E441F" w14:textId="03C47A86" w:rsidR="002F79E9" w:rsidRPr="00F41386" w:rsidRDefault="002F79E9" w:rsidP="002F79E9">
                  <w:pPr>
                    <w:tabs>
                      <w:tab w:val="left" w:pos="1440"/>
                    </w:tabs>
                    <w:spacing w:before="40" w:after="40" w:line="240" w:lineRule="auto"/>
                    <w:rPr>
                      <w:rFonts w:asciiTheme="majorHAnsi" w:hAnsiTheme="majorHAnsi" w:cstheme="majorHAnsi"/>
                      <w:i/>
                      <w:iCs/>
                      <w:sz w:val="18"/>
                      <w:szCs w:val="18"/>
                      <w:lang w:val="en-US"/>
                    </w:rPr>
                  </w:pPr>
                  <w:proofErr w:type="spellStart"/>
                  <w:r>
                    <w:rPr>
                      <w:rFonts w:asciiTheme="majorHAnsi" w:hAnsiTheme="majorHAnsi" w:cstheme="majorHAnsi"/>
                      <w:i/>
                      <w:iCs/>
                      <w:sz w:val="18"/>
                      <w:szCs w:val="18"/>
                      <w:lang w:val="en-US"/>
                    </w:rPr>
                    <w:t>Digitaria</w:t>
                  </w:r>
                  <w:proofErr w:type="spellEnd"/>
                  <w:r>
                    <w:rPr>
                      <w:rFonts w:asciiTheme="majorHAnsi" w:hAnsiTheme="majorHAnsi" w:cstheme="majorHAnsi"/>
                      <w:i/>
                      <w:iCs/>
                      <w:sz w:val="18"/>
                      <w:szCs w:val="18"/>
                      <w:lang w:val="en-US"/>
                    </w:rPr>
                    <w:t xml:space="preserve"> </w:t>
                  </w:r>
                  <w:proofErr w:type="spellStart"/>
                  <w:r>
                    <w:rPr>
                      <w:rFonts w:asciiTheme="majorHAnsi" w:hAnsiTheme="majorHAnsi" w:cstheme="majorHAnsi"/>
                      <w:i/>
                      <w:iCs/>
                      <w:sz w:val="18"/>
                      <w:szCs w:val="18"/>
                      <w:lang w:val="en-US"/>
                    </w:rPr>
                    <w:t>porrecta</w:t>
                  </w:r>
                  <w:proofErr w:type="spellEnd"/>
                </w:p>
              </w:tc>
            </w:tr>
            <w:tr w:rsidR="002F79E9" w:rsidRPr="00F41386" w14:paraId="52B16DF0" w14:textId="77777777" w:rsidTr="002F79E9">
              <w:tc>
                <w:tcPr>
                  <w:tcW w:w="1434" w:type="pct"/>
                  <w:tcMar>
                    <w:top w:w="0" w:type="dxa"/>
                    <w:left w:w="108" w:type="dxa"/>
                    <w:bottom w:w="0" w:type="dxa"/>
                    <w:right w:w="108" w:type="dxa"/>
                  </w:tcMar>
                  <w:vAlign w:val="center"/>
                </w:tcPr>
                <w:p w14:paraId="1D1CC011" w14:textId="61BCE3FA" w:rsidR="002F79E9" w:rsidRPr="00F41386" w:rsidRDefault="002F79E9" w:rsidP="002F79E9">
                  <w:pPr>
                    <w:tabs>
                      <w:tab w:val="left" w:pos="1440"/>
                    </w:tabs>
                    <w:spacing w:before="40" w:after="40" w:line="240" w:lineRule="auto"/>
                    <w:rPr>
                      <w:rFonts w:asciiTheme="majorHAnsi" w:hAnsiTheme="majorHAnsi" w:cstheme="majorHAnsi"/>
                      <w:b/>
                      <w:bCs/>
                      <w:sz w:val="18"/>
                      <w:szCs w:val="18"/>
                      <w:lang w:val="en-US"/>
                    </w:rPr>
                  </w:pPr>
                  <w:r>
                    <w:rPr>
                      <w:rFonts w:asciiTheme="majorHAnsi" w:hAnsiTheme="majorHAnsi" w:cstheme="majorHAnsi"/>
                      <w:b/>
                      <w:bCs/>
                      <w:sz w:val="18"/>
                      <w:szCs w:val="18"/>
                      <w:lang w:val="en-US"/>
                    </w:rPr>
                    <w:t>Brown’s Box</w:t>
                  </w:r>
                </w:p>
              </w:tc>
              <w:tc>
                <w:tcPr>
                  <w:tcW w:w="3566" w:type="pct"/>
                  <w:tcMar>
                    <w:top w:w="0" w:type="dxa"/>
                    <w:left w:w="108" w:type="dxa"/>
                    <w:bottom w:w="0" w:type="dxa"/>
                    <w:right w:w="108" w:type="dxa"/>
                  </w:tcMar>
                  <w:vAlign w:val="center"/>
                  <w:hideMark/>
                </w:tcPr>
                <w:p w14:paraId="7301118E" w14:textId="5E34D45D" w:rsidR="002F79E9" w:rsidRPr="00F41386" w:rsidRDefault="002F79E9" w:rsidP="002F79E9">
                  <w:pPr>
                    <w:tabs>
                      <w:tab w:val="left" w:pos="1440"/>
                    </w:tabs>
                    <w:spacing w:before="40" w:after="40" w:line="240" w:lineRule="auto"/>
                    <w:rPr>
                      <w:rFonts w:asciiTheme="majorHAnsi" w:hAnsiTheme="majorHAnsi" w:cstheme="majorHAnsi"/>
                      <w:i/>
                      <w:iCs/>
                      <w:sz w:val="18"/>
                      <w:szCs w:val="18"/>
                      <w:lang w:val="en-US"/>
                    </w:rPr>
                  </w:pPr>
                  <w:r>
                    <w:rPr>
                      <w:rFonts w:asciiTheme="majorHAnsi" w:hAnsiTheme="majorHAnsi" w:cstheme="majorHAnsi"/>
                      <w:i/>
                      <w:iCs/>
                      <w:sz w:val="18"/>
                      <w:szCs w:val="18"/>
                      <w:lang w:val="en-US"/>
                    </w:rPr>
                    <w:t>Eucalyptus brownii</w:t>
                  </w:r>
                </w:p>
              </w:tc>
            </w:tr>
            <w:tr w:rsidR="002F79E9" w:rsidRPr="00F41386" w14:paraId="0B69CBCA" w14:textId="77777777" w:rsidTr="002F79E9">
              <w:tc>
                <w:tcPr>
                  <w:tcW w:w="1434" w:type="pct"/>
                  <w:tcMar>
                    <w:top w:w="0" w:type="dxa"/>
                    <w:left w:w="108" w:type="dxa"/>
                    <w:bottom w:w="0" w:type="dxa"/>
                    <w:right w:w="108" w:type="dxa"/>
                  </w:tcMar>
                  <w:vAlign w:val="center"/>
                </w:tcPr>
                <w:p w14:paraId="7BD37231" w14:textId="51A7B306" w:rsidR="002F79E9" w:rsidRPr="00F41386" w:rsidRDefault="002F79E9" w:rsidP="002F79E9">
                  <w:pPr>
                    <w:tabs>
                      <w:tab w:val="left" w:pos="1440"/>
                    </w:tabs>
                    <w:spacing w:before="40" w:after="40" w:line="240" w:lineRule="auto"/>
                    <w:rPr>
                      <w:rFonts w:asciiTheme="majorHAnsi" w:hAnsiTheme="majorHAnsi" w:cstheme="majorHAnsi"/>
                      <w:b/>
                      <w:bCs/>
                      <w:sz w:val="18"/>
                      <w:szCs w:val="18"/>
                      <w:lang w:val="en-US"/>
                    </w:rPr>
                  </w:pPr>
                  <w:r>
                    <w:rPr>
                      <w:rFonts w:asciiTheme="majorHAnsi" w:hAnsiTheme="majorHAnsi" w:cstheme="majorHAnsi"/>
                      <w:b/>
                      <w:bCs/>
                      <w:sz w:val="18"/>
                      <w:szCs w:val="18"/>
                      <w:lang w:val="en-US"/>
                    </w:rPr>
                    <w:t>River Red Gum</w:t>
                  </w:r>
                </w:p>
              </w:tc>
              <w:tc>
                <w:tcPr>
                  <w:tcW w:w="3566" w:type="pct"/>
                  <w:tcMar>
                    <w:top w:w="0" w:type="dxa"/>
                    <w:left w:w="108" w:type="dxa"/>
                    <w:bottom w:w="0" w:type="dxa"/>
                    <w:right w:w="108" w:type="dxa"/>
                  </w:tcMar>
                  <w:vAlign w:val="center"/>
                  <w:hideMark/>
                </w:tcPr>
                <w:p w14:paraId="79D0B21D" w14:textId="148B8415" w:rsidR="002F79E9" w:rsidRPr="00F41386" w:rsidRDefault="002F79E9" w:rsidP="002F79E9">
                  <w:pPr>
                    <w:tabs>
                      <w:tab w:val="left" w:pos="1440"/>
                    </w:tabs>
                    <w:spacing w:before="40" w:after="40" w:line="240" w:lineRule="auto"/>
                    <w:rPr>
                      <w:rFonts w:asciiTheme="majorHAnsi" w:hAnsiTheme="majorHAnsi" w:cstheme="majorHAnsi"/>
                      <w:i/>
                      <w:iCs/>
                      <w:sz w:val="18"/>
                      <w:szCs w:val="18"/>
                      <w:lang w:val="en-US"/>
                    </w:rPr>
                  </w:pPr>
                  <w:r>
                    <w:rPr>
                      <w:rFonts w:asciiTheme="majorHAnsi" w:hAnsiTheme="majorHAnsi" w:cstheme="majorHAnsi"/>
                      <w:i/>
                      <w:iCs/>
                      <w:sz w:val="18"/>
                      <w:szCs w:val="18"/>
                      <w:lang w:val="en-US"/>
                    </w:rPr>
                    <w:t>Eucalyptus camaldulensis</w:t>
                  </w:r>
                </w:p>
              </w:tc>
            </w:tr>
            <w:tr w:rsidR="002F79E9" w:rsidRPr="00F41386" w14:paraId="2736A3BF" w14:textId="77777777" w:rsidTr="002F79E9">
              <w:tc>
                <w:tcPr>
                  <w:tcW w:w="1434" w:type="pct"/>
                  <w:tcMar>
                    <w:top w:w="0" w:type="dxa"/>
                    <w:left w:w="108" w:type="dxa"/>
                    <w:bottom w:w="0" w:type="dxa"/>
                    <w:right w:w="108" w:type="dxa"/>
                  </w:tcMar>
                  <w:vAlign w:val="center"/>
                </w:tcPr>
                <w:p w14:paraId="74BBAC64" w14:textId="6E0E01D5" w:rsidR="002F79E9" w:rsidRPr="00F41386" w:rsidRDefault="002F79E9" w:rsidP="002F79E9">
                  <w:pPr>
                    <w:tabs>
                      <w:tab w:val="left" w:pos="1440"/>
                    </w:tabs>
                    <w:spacing w:before="40" w:after="40" w:line="240" w:lineRule="auto"/>
                    <w:rPr>
                      <w:rFonts w:asciiTheme="majorHAnsi" w:hAnsiTheme="majorHAnsi" w:cstheme="majorHAnsi"/>
                      <w:b/>
                      <w:bCs/>
                      <w:sz w:val="18"/>
                      <w:szCs w:val="18"/>
                      <w:lang w:val="en-US"/>
                    </w:rPr>
                  </w:pPr>
                  <w:r>
                    <w:rPr>
                      <w:rFonts w:asciiTheme="majorHAnsi" w:hAnsiTheme="majorHAnsi" w:cstheme="majorHAnsi"/>
                      <w:b/>
                      <w:bCs/>
                      <w:sz w:val="18"/>
                      <w:szCs w:val="18"/>
                      <w:lang w:val="en-US"/>
                    </w:rPr>
                    <w:t>Narrow-leaved Ironbark</w:t>
                  </w:r>
                </w:p>
              </w:tc>
              <w:tc>
                <w:tcPr>
                  <w:tcW w:w="3566" w:type="pct"/>
                  <w:tcMar>
                    <w:top w:w="0" w:type="dxa"/>
                    <w:left w:w="108" w:type="dxa"/>
                    <w:bottom w:w="0" w:type="dxa"/>
                    <w:right w:w="108" w:type="dxa"/>
                  </w:tcMar>
                  <w:vAlign w:val="center"/>
                  <w:hideMark/>
                </w:tcPr>
                <w:p w14:paraId="5ED17861" w14:textId="66F08306" w:rsidR="002F79E9" w:rsidRPr="00F41386" w:rsidRDefault="002F79E9" w:rsidP="002F79E9">
                  <w:pPr>
                    <w:tabs>
                      <w:tab w:val="left" w:pos="1440"/>
                    </w:tabs>
                    <w:spacing w:before="40" w:after="40" w:line="240" w:lineRule="auto"/>
                    <w:rPr>
                      <w:rFonts w:asciiTheme="majorHAnsi" w:hAnsiTheme="majorHAnsi" w:cstheme="majorHAnsi"/>
                      <w:i/>
                      <w:iCs/>
                      <w:sz w:val="18"/>
                      <w:szCs w:val="18"/>
                      <w:lang w:val="en-US"/>
                    </w:rPr>
                  </w:pPr>
                  <w:r>
                    <w:rPr>
                      <w:rFonts w:asciiTheme="majorHAnsi" w:hAnsiTheme="majorHAnsi" w:cstheme="majorHAnsi"/>
                      <w:i/>
                      <w:iCs/>
                      <w:sz w:val="18"/>
                      <w:szCs w:val="18"/>
                      <w:lang w:val="en-US"/>
                    </w:rPr>
                    <w:t>Eucalyptus crebra</w:t>
                  </w:r>
                </w:p>
              </w:tc>
            </w:tr>
            <w:tr w:rsidR="002F79E9" w:rsidRPr="00F41386" w14:paraId="7120CFDD" w14:textId="77777777" w:rsidTr="002F79E9">
              <w:tc>
                <w:tcPr>
                  <w:tcW w:w="1434" w:type="pct"/>
                  <w:tcMar>
                    <w:top w:w="0" w:type="dxa"/>
                    <w:left w:w="108" w:type="dxa"/>
                    <w:bottom w:w="0" w:type="dxa"/>
                    <w:right w:w="108" w:type="dxa"/>
                  </w:tcMar>
                  <w:vAlign w:val="center"/>
                </w:tcPr>
                <w:p w14:paraId="76349FBD" w14:textId="07B7DC36" w:rsidR="002F79E9" w:rsidRPr="00F41386" w:rsidRDefault="002F79E9" w:rsidP="002F79E9">
                  <w:pPr>
                    <w:tabs>
                      <w:tab w:val="left" w:pos="1440"/>
                    </w:tabs>
                    <w:spacing w:before="40" w:after="40" w:line="240" w:lineRule="auto"/>
                    <w:rPr>
                      <w:rFonts w:asciiTheme="majorHAnsi" w:hAnsiTheme="majorHAnsi" w:cstheme="majorHAnsi"/>
                      <w:b/>
                      <w:bCs/>
                      <w:sz w:val="18"/>
                      <w:szCs w:val="18"/>
                      <w:lang w:val="en-US"/>
                    </w:rPr>
                  </w:pPr>
                  <w:r>
                    <w:rPr>
                      <w:rFonts w:asciiTheme="majorHAnsi" w:hAnsiTheme="majorHAnsi" w:cstheme="majorHAnsi"/>
                      <w:b/>
                      <w:bCs/>
                      <w:sz w:val="18"/>
                      <w:szCs w:val="18"/>
                      <w:lang w:val="en-US"/>
                    </w:rPr>
                    <w:t xml:space="preserve">Mountain </w:t>
                  </w:r>
                  <w:proofErr w:type="spellStart"/>
                  <w:r>
                    <w:rPr>
                      <w:rFonts w:asciiTheme="majorHAnsi" w:hAnsiTheme="majorHAnsi" w:cstheme="majorHAnsi"/>
                      <w:b/>
                      <w:bCs/>
                      <w:sz w:val="18"/>
                      <w:szCs w:val="18"/>
                      <w:lang w:val="en-US"/>
                    </w:rPr>
                    <w:t>Coolibah</w:t>
                  </w:r>
                  <w:proofErr w:type="spellEnd"/>
                </w:p>
              </w:tc>
              <w:tc>
                <w:tcPr>
                  <w:tcW w:w="3566" w:type="pct"/>
                  <w:tcMar>
                    <w:top w:w="0" w:type="dxa"/>
                    <w:left w:w="108" w:type="dxa"/>
                    <w:bottom w:w="0" w:type="dxa"/>
                    <w:right w:w="108" w:type="dxa"/>
                  </w:tcMar>
                  <w:vAlign w:val="center"/>
                  <w:hideMark/>
                </w:tcPr>
                <w:p w14:paraId="5BE10F31" w14:textId="1C72F176" w:rsidR="002F79E9" w:rsidRPr="00F41386" w:rsidRDefault="002F79E9" w:rsidP="002F79E9">
                  <w:pPr>
                    <w:tabs>
                      <w:tab w:val="left" w:pos="1440"/>
                    </w:tabs>
                    <w:spacing w:before="40" w:after="40" w:line="240" w:lineRule="auto"/>
                    <w:rPr>
                      <w:rFonts w:asciiTheme="majorHAnsi" w:hAnsiTheme="majorHAnsi" w:cstheme="majorHAnsi"/>
                      <w:i/>
                      <w:iCs/>
                      <w:sz w:val="18"/>
                      <w:szCs w:val="18"/>
                      <w:lang w:val="en-US"/>
                    </w:rPr>
                  </w:pPr>
                  <w:r>
                    <w:rPr>
                      <w:rFonts w:asciiTheme="majorHAnsi" w:hAnsiTheme="majorHAnsi" w:cstheme="majorHAnsi"/>
                      <w:i/>
                      <w:iCs/>
                      <w:sz w:val="18"/>
                      <w:szCs w:val="18"/>
                      <w:lang w:val="en-US"/>
                    </w:rPr>
                    <w:t xml:space="preserve">Eucalyptus </w:t>
                  </w:r>
                  <w:proofErr w:type="spellStart"/>
                  <w:r>
                    <w:rPr>
                      <w:rFonts w:asciiTheme="majorHAnsi" w:hAnsiTheme="majorHAnsi" w:cstheme="majorHAnsi"/>
                      <w:i/>
                      <w:iCs/>
                      <w:sz w:val="18"/>
                      <w:szCs w:val="18"/>
                      <w:lang w:val="en-US"/>
                    </w:rPr>
                    <w:t>orgadophila</w:t>
                  </w:r>
                  <w:proofErr w:type="spellEnd"/>
                </w:p>
              </w:tc>
            </w:tr>
            <w:tr w:rsidR="002F79E9" w:rsidRPr="00F41386" w14:paraId="67775634" w14:textId="77777777" w:rsidTr="00A0293F">
              <w:tc>
                <w:tcPr>
                  <w:tcW w:w="1434" w:type="pct"/>
                  <w:tcMar>
                    <w:top w:w="0" w:type="dxa"/>
                    <w:left w:w="108" w:type="dxa"/>
                    <w:bottom w:w="0" w:type="dxa"/>
                    <w:right w:w="108" w:type="dxa"/>
                  </w:tcMar>
                  <w:vAlign w:val="center"/>
                </w:tcPr>
                <w:p w14:paraId="2ABB8447" w14:textId="654A034A" w:rsidR="002F79E9" w:rsidRPr="00F41386" w:rsidRDefault="002F79E9" w:rsidP="002F79E9">
                  <w:pPr>
                    <w:tabs>
                      <w:tab w:val="left" w:pos="1440"/>
                    </w:tabs>
                    <w:spacing w:before="40" w:after="40" w:line="240" w:lineRule="auto"/>
                    <w:rPr>
                      <w:rFonts w:asciiTheme="majorHAnsi" w:hAnsiTheme="majorHAnsi" w:cstheme="majorHAnsi"/>
                      <w:b/>
                      <w:bCs/>
                      <w:sz w:val="18"/>
                      <w:szCs w:val="18"/>
                      <w:lang w:val="en-US"/>
                    </w:rPr>
                  </w:pPr>
                  <w:r>
                    <w:rPr>
                      <w:rFonts w:asciiTheme="majorHAnsi" w:hAnsiTheme="majorHAnsi" w:cstheme="majorHAnsi"/>
                      <w:b/>
                      <w:bCs/>
                      <w:sz w:val="18"/>
                      <w:szCs w:val="18"/>
                      <w:lang w:val="en-US"/>
                    </w:rPr>
                    <w:t>Forest Red Gum</w:t>
                  </w:r>
                </w:p>
              </w:tc>
              <w:tc>
                <w:tcPr>
                  <w:tcW w:w="3566" w:type="pct"/>
                  <w:tcMar>
                    <w:top w:w="0" w:type="dxa"/>
                    <w:left w:w="108" w:type="dxa"/>
                    <w:bottom w:w="0" w:type="dxa"/>
                    <w:right w:w="108" w:type="dxa"/>
                  </w:tcMar>
                  <w:vAlign w:val="center"/>
                </w:tcPr>
                <w:p w14:paraId="76CE67F7" w14:textId="00A603F4" w:rsidR="002F79E9" w:rsidRPr="00F41386" w:rsidRDefault="002F79E9" w:rsidP="002F79E9">
                  <w:pPr>
                    <w:tabs>
                      <w:tab w:val="left" w:pos="1440"/>
                    </w:tabs>
                    <w:spacing w:before="40" w:after="40" w:line="240" w:lineRule="auto"/>
                    <w:rPr>
                      <w:rFonts w:asciiTheme="majorHAnsi" w:hAnsiTheme="majorHAnsi" w:cstheme="majorHAnsi"/>
                      <w:i/>
                      <w:iCs/>
                      <w:sz w:val="18"/>
                      <w:szCs w:val="18"/>
                      <w:lang w:val="en-US"/>
                    </w:rPr>
                  </w:pPr>
                  <w:r>
                    <w:rPr>
                      <w:rFonts w:asciiTheme="majorHAnsi" w:hAnsiTheme="majorHAnsi" w:cstheme="majorHAnsi"/>
                      <w:i/>
                      <w:iCs/>
                      <w:sz w:val="18"/>
                      <w:szCs w:val="18"/>
                      <w:lang w:val="en-US"/>
                    </w:rPr>
                    <w:t>Eucalyptus tereticornis</w:t>
                  </w:r>
                </w:p>
              </w:tc>
            </w:tr>
          </w:tbl>
          <w:p w14:paraId="4279CF5A" w14:textId="1C3EE620" w:rsidR="00A0293F" w:rsidRPr="00A04BB8" w:rsidRDefault="00A0293F" w:rsidP="007448DF">
            <w:pPr>
              <w:spacing w:before="60" w:after="60" w:line="240" w:lineRule="exact"/>
              <w:rPr>
                <w:color w:val="000000" w:themeColor="text1"/>
                <w:szCs w:val="20"/>
              </w:rPr>
            </w:pPr>
          </w:p>
        </w:tc>
      </w:tr>
      <w:tr w:rsidR="007448DF" w:rsidRPr="00565541" w14:paraId="2A23D6B5" w14:textId="77777777" w:rsidTr="00A66494">
        <w:trPr>
          <w:trHeight w:val="282"/>
        </w:trPr>
        <w:tc>
          <w:tcPr>
            <w:tcW w:w="1139" w:type="dxa"/>
            <w:shd w:val="clear" w:color="000000" w:fill="D9D9D9"/>
            <w:noWrap/>
            <w:vAlign w:val="center"/>
          </w:tcPr>
          <w:p w14:paraId="6BED49F3" w14:textId="6765CEA1" w:rsidR="007448DF" w:rsidRPr="00AD07E9" w:rsidRDefault="007448DF" w:rsidP="007448DF">
            <w:pPr>
              <w:spacing w:before="60" w:after="60" w:line="240" w:lineRule="exact"/>
              <w:rPr>
                <w:rFonts w:cs="Arial"/>
                <w:b/>
                <w:bCs/>
                <w:color w:val="000000"/>
                <w:szCs w:val="20"/>
                <w:lang w:eastAsia="en-AU"/>
              </w:rPr>
            </w:pPr>
            <w:r>
              <w:rPr>
                <w:rFonts w:cs="Arial"/>
                <w:b/>
                <w:bCs/>
                <w:color w:val="000000"/>
                <w:szCs w:val="20"/>
                <w:lang w:eastAsia="en-AU"/>
              </w:rPr>
              <w:lastRenderedPageBreak/>
              <w:t>RM6</w:t>
            </w:r>
          </w:p>
        </w:tc>
        <w:tc>
          <w:tcPr>
            <w:tcW w:w="2395" w:type="dxa"/>
            <w:shd w:val="clear" w:color="000000" w:fill="F2F2F2"/>
            <w:noWrap/>
            <w:vAlign w:val="center"/>
          </w:tcPr>
          <w:p w14:paraId="093ADE2D" w14:textId="77777777" w:rsidR="007448DF" w:rsidRPr="00AD07E9" w:rsidRDefault="007448DF" w:rsidP="007448DF">
            <w:pPr>
              <w:spacing w:before="60" w:after="60" w:line="240" w:lineRule="exact"/>
              <w:rPr>
                <w:rFonts w:cs="Arial"/>
                <w:color w:val="000000"/>
                <w:szCs w:val="20"/>
                <w:lang w:eastAsia="en-AU"/>
              </w:rPr>
            </w:pPr>
          </w:p>
        </w:tc>
        <w:tc>
          <w:tcPr>
            <w:tcW w:w="11345" w:type="dxa"/>
            <w:noWrap/>
            <w:vAlign w:val="center"/>
          </w:tcPr>
          <w:p w14:paraId="1C2C922E" w14:textId="77777777" w:rsidR="007448DF" w:rsidRPr="00F41386" w:rsidRDefault="007448DF" w:rsidP="0029631A">
            <w:pPr>
              <w:numPr>
                <w:ilvl w:val="0"/>
                <w:numId w:val="12"/>
              </w:numPr>
              <w:tabs>
                <w:tab w:val="left" w:pos="1440"/>
              </w:tabs>
              <w:spacing w:before="120" w:after="0" w:line="240" w:lineRule="auto"/>
              <w:ind w:left="301" w:hanging="284"/>
              <w:rPr>
                <w:rFonts w:asciiTheme="majorHAnsi" w:hAnsiTheme="majorHAnsi" w:cstheme="majorHAnsi"/>
                <w:lang w:val="en-US"/>
              </w:rPr>
            </w:pPr>
            <w:r w:rsidRPr="00F41386">
              <w:rPr>
                <w:rFonts w:asciiTheme="majorHAnsi" w:hAnsiTheme="majorHAnsi" w:cstheme="majorHAnsi"/>
                <w:lang w:val="en-US"/>
              </w:rPr>
              <w:t xml:space="preserve">Pasture condition rating ≤3, based on the Pasture Condition Assessment Table as per </w:t>
            </w:r>
            <w:proofErr w:type="spellStart"/>
            <w:r w:rsidRPr="00F41386">
              <w:rPr>
                <w:rFonts w:asciiTheme="majorHAnsi" w:hAnsiTheme="majorHAnsi" w:cstheme="majorHAnsi"/>
                <w:lang w:val="en-US"/>
              </w:rPr>
              <w:t>Stocktake</w:t>
            </w:r>
            <w:proofErr w:type="spellEnd"/>
            <w:r w:rsidRPr="00F41386">
              <w:rPr>
                <w:rFonts w:asciiTheme="majorHAnsi" w:hAnsiTheme="majorHAnsi" w:cstheme="majorHAnsi"/>
                <w:lang w:val="en-US"/>
              </w:rPr>
              <w:t>: Balancing Supply and Demand (</w:t>
            </w:r>
            <w:hyperlink r:id="rId21" w:history="1">
              <w:r w:rsidRPr="00F41386">
                <w:rPr>
                  <w:rFonts w:asciiTheme="majorHAnsi" w:hAnsiTheme="majorHAnsi" w:cstheme="majorHAnsi"/>
                  <w:i/>
                  <w:lang w:val="en-US"/>
                </w:rPr>
                <w:t>https://futurebeef.com.au/workshops/sustainable-grazing/stocktake-balancing-supply-demand/</w:t>
              </w:r>
            </w:hyperlink>
            <w:r w:rsidRPr="00F41386">
              <w:rPr>
                <w:rFonts w:asciiTheme="majorHAnsi" w:hAnsiTheme="majorHAnsi" w:cstheme="majorHAnsi"/>
                <w:lang w:val="en-US"/>
              </w:rPr>
              <w:t>)</w:t>
            </w:r>
            <w:r>
              <w:rPr>
                <w:rFonts w:asciiTheme="majorHAnsi" w:hAnsiTheme="majorHAnsi" w:cstheme="majorHAnsi"/>
                <w:lang w:val="en-US"/>
              </w:rPr>
              <w:t xml:space="preserve"> (</w:t>
            </w:r>
            <w:proofErr w:type="spellStart"/>
            <w:r>
              <w:rPr>
                <w:rFonts w:asciiTheme="majorHAnsi" w:hAnsiTheme="majorHAnsi" w:cstheme="majorHAnsi"/>
                <w:lang w:val="en-US"/>
              </w:rPr>
              <w:t>FutureBeef</w:t>
            </w:r>
            <w:proofErr w:type="spellEnd"/>
            <w:r>
              <w:rPr>
                <w:rFonts w:asciiTheme="majorHAnsi" w:hAnsiTheme="majorHAnsi" w:cstheme="majorHAnsi"/>
                <w:lang w:val="en-US"/>
              </w:rPr>
              <w:t>, 2025)</w:t>
            </w:r>
            <w:r w:rsidRPr="00F41386">
              <w:rPr>
                <w:rFonts w:asciiTheme="majorHAnsi" w:hAnsiTheme="majorHAnsi" w:cstheme="majorHAnsi"/>
                <w:lang w:val="en-US"/>
              </w:rPr>
              <w:t xml:space="preserve">, as provided in </w:t>
            </w:r>
            <w:r w:rsidRPr="008A12BA">
              <w:rPr>
                <w:rFonts w:asciiTheme="majorHAnsi" w:hAnsiTheme="majorHAnsi" w:cstheme="majorHAnsi"/>
                <w:b/>
                <w:bCs/>
                <w:lang w:val="en-US"/>
              </w:rPr>
              <w:fldChar w:fldCharType="begin"/>
            </w:r>
            <w:r w:rsidRPr="008A12BA">
              <w:rPr>
                <w:rFonts w:asciiTheme="majorHAnsi" w:hAnsiTheme="majorHAnsi" w:cstheme="majorHAnsi"/>
                <w:b/>
                <w:bCs/>
                <w:lang w:val="en-US"/>
              </w:rPr>
              <w:instrText xml:space="preserve"> REF _Ref153203826 \h  \* MERGEFORMAT </w:instrText>
            </w:r>
            <w:r w:rsidRPr="008A12BA">
              <w:rPr>
                <w:rFonts w:asciiTheme="majorHAnsi" w:hAnsiTheme="majorHAnsi" w:cstheme="majorHAnsi"/>
                <w:b/>
                <w:bCs/>
                <w:lang w:val="en-US"/>
              </w:rPr>
            </w:r>
            <w:r w:rsidRPr="008A12BA">
              <w:rPr>
                <w:rFonts w:asciiTheme="majorHAnsi" w:hAnsiTheme="majorHAnsi" w:cstheme="majorHAnsi"/>
                <w:b/>
                <w:bCs/>
                <w:lang w:val="en-US"/>
              </w:rPr>
              <w:fldChar w:fldCharType="separate"/>
            </w:r>
            <w:r w:rsidRPr="00F23ADE">
              <w:rPr>
                <w:rFonts w:asciiTheme="majorHAnsi" w:hAnsiTheme="majorHAnsi" w:cstheme="majorHAnsi"/>
                <w:b/>
                <w:bCs/>
                <w:lang w:val="en-US"/>
              </w:rPr>
              <w:t>Table 9</w:t>
            </w:r>
            <w:r w:rsidRPr="00F23ADE">
              <w:rPr>
                <w:rFonts w:asciiTheme="majorHAnsi" w:hAnsiTheme="majorHAnsi" w:cstheme="majorHAnsi"/>
                <w:b/>
                <w:bCs/>
                <w:lang w:val="en-US"/>
              </w:rPr>
              <w:noBreakHyphen/>
              <w:t>6</w:t>
            </w:r>
            <w:r w:rsidRPr="008A12BA">
              <w:rPr>
                <w:rFonts w:asciiTheme="majorHAnsi" w:hAnsiTheme="majorHAnsi" w:cstheme="majorHAnsi"/>
                <w:b/>
                <w:bCs/>
                <w:lang w:val="en-US"/>
              </w:rPr>
              <w:fldChar w:fldCharType="end"/>
            </w:r>
            <w:r w:rsidRPr="00F41386">
              <w:rPr>
                <w:rFonts w:asciiTheme="majorHAnsi" w:hAnsiTheme="majorHAnsi" w:cstheme="majorHAnsi"/>
                <w:lang w:val="en-US"/>
              </w:rPr>
              <w:t xml:space="preserve"> including:</w:t>
            </w:r>
          </w:p>
          <w:p w14:paraId="74F0BE22" w14:textId="77777777" w:rsidR="007448DF" w:rsidRPr="00BA2DDA" w:rsidRDefault="007448DF" w:rsidP="0029631A">
            <w:pPr>
              <w:pStyle w:val="ListParagraph"/>
              <w:numPr>
                <w:ilvl w:val="0"/>
                <w:numId w:val="13"/>
              </w:numPr>
              <w:tabs>
                <w:tab w:val="left" w:pos="1440"/>
              </w:tabs>
              <w:spacing w:line="240" w:lineRule="atLeast"/>
              <w:rPr>
                <w:rFonts w:asciiTheme="majorHAnsi" w:hAnsiTheme="majorHAnsi" w:cstheme="majorHAnsi"/>
                <w:lang w:eastAsia="en-AU"/>
              </w:rPr>
            </w:pPr>
            <w:r w:rsidRPr="00BA2DDA">
              <w:rPr>
                <w:rFonts w:asciiTheme="majorHAnsi" w:hAnsiTheme="majorHAnsi" w:cstheme="majorHAnsi"/>
              </w:rPr>
              <w:t>Preferred pasture species (3P grasses</w:t>
            </w:r>
            <w:r>
              <w:rPr>
                <w:rFonts w:asciiTheme="majorHAnsi" w:hAnsiTheme="majorHAnsi" w:cstheme="majorHAnsi"/>
                <w:vertAlign w:val="superscript"/>
              </w:rPr>
              <w:t>1</w:t>
            </w:r>
            <w:r w:rsidRPr="00BA2DDA">
              <w:rPr>
                <w:rFonts w:asciiTheme="majorHAnsi" w:hAnsiTheme="majorHAnsi" w:cstheme="majorHAnsi"/>
              </w:rPr>
              <w:t xml:space="preserve">) diversity ≥2 </w:t>
            </w:r>
            <w:proofErr w:type="gramStart"/>
            <w:r w:rsidRPr="00BA2DDA">
              <w:rPr>
                <w:rFonts w:asciiTheme="majorHAnsi" w:hAnsiTheme="majorHAnsi" w:cstheme="majorHAnsi"/>
              </w:rPr>
              <w:t>species</w:t>
            </w:r>
            <w:r>
              <w:rPr>
                <w:rFonts w:asciiTheme="majorHAnsi" w:hAnsiTheme="majorHAnsi" w:cstheme="majorHAnsi"/>
              </w:rPr>
              <w:t>;</w:t>
            </w:r>
            <w:proofErr w:type="gramEnd"/>
          </w:p>
          <w:p w14:paraId="52BB0CDF" w14:textId="77777777" w:rsidR="007448DF" w:rsidRPr="00BA2DDA" w:rsidRDefault="007448DF" w:rsidP="0029631A">
            <w:pPr>
              <w:pStyle w:val="ListParagraph"/>
              <w:numPr>
                <w:ilvl w:val="0"/>
                <w:numId w:val="13"/>
              </w:numPr>
              <w:tabs>
                <w:tab w:val="left" w:pos="1440"/>
              </w:tabs>
              <w:spacing w:line="240" w:lineRule="atLeast"/>
              <w:rPr>
                <w:rFonts w:asciiTheme="majorHAnsi" w:hAnsiTheme="majorHAnsi" w:cstheme="majorHAnsi"/>
                <w:lang w:eastAsia="en-AU"/>
              </w:rPr>
            </w:pPr>
            <w:r w:rsidRPr="00BA2DDA">
              <w:rPr>
                <w:rFonts w:asciiTheme="majorHAnsi" w:hAnsiTheme="majorHAnsi" w:cstheme="majorHAnsi"/>
              </w:rPr>
              <w:t>Preferred pasture (3P grasses</w:t>
            </w:r>
            <w:r>
              <w:rPr>
                <w:rFonts w:asciiTheme="majorHAnsi" w:hAnsiTheme="majorHAnsi" w:cstheme="majorHAnsi"/>
                <w:vertAlign w:val="superscript"/>
              </w:rPr>
              <w:t>1</w:t>
            </w:r>
            <w:r w:rsidRPr="00BA2DDA">
              <w:rPr>
                <w:rFonts w:asciiTheme="majorHAnsi" w:hAnsiTheme="majorHAnsi" w:cstheme="majorHAnsi"/>
              </w:rPr>
              <w:t>) % DM yield ≥10</w:t>
            </w:r>
            <w:proofErr w:type="gramStart"/>
            <w:r w:rsidRPr="00BA2DDA">
              <w:rPr>
                <w:rFonts w:asciiTheme="majorHAnsi" w:hAnsiTheme="majorHAnsi" w:cstheme="majorHAnsi"/>
              </w:rPr>
              <w:t>%</w:t>
            </w:r>
            <w:r>
              <w:rPr>
                <w:rFonts w:asciiTheme="majorHAnsi" w:hAnsiTheme="majorHAnsi" w:cstheme="majorHAnsi"/>
              </w:rPr>
              <w:t>;</w:t>
            </w:r>
            <w:proofErr w:type="gramEnd"/>
          </w:p>
          <w:p w14:paraId="6CE99DDA" w14:textId="77777777" w:rsidR="007448DF" w:rsidRPr="00BA2DDA" w:rsidRDefault="007448DF" w:rsidP="0029631A">
            <w:pPr>
              <w:pStyle w:val="ListParagraph"/>
              <w:numPr>
                <w:ilvl w:val="0"/>
                <w:numId w:val="13"/>
              </w:numPr>
              <w:tabs>
                <w:tab w:val="left" w:pos="1440"/>
              </w:tabs>
              <w:spacing w:line="240" w:lineRule="atLeast"/>
              <w:rPr>
                <w:rFonts w:asciiTheme="majorHAnsi" w:hAnsiTheme="majorHAnsi" w:cstheme="majorHAnsi"/>
                <w:lang w:eastAsia="en-AU"/>
              </w:rPr>
            </w:pPr>
            <w:r w:rsidRPr="00BA2DDA">
              <w:rPr>
                <w:rFonts w:asciiTheme="majorHAnsi" w:hAnsiTheme="majorHAnsi" w:cstheme="majorHAnsi"/>
              </w:rPr>
              <w:t>Annual grass DM yield % &lt;70</w:t>
            </w:r>
            <w:proofErr w:type="gramStart"/>
            <w:r w:rsidRPr="00BA2DDA">
              <w:rPr>
                <w:rFonts w:asciiTheme="majorHAnsi" w:hAnsiTheme="majorHAnsi" w:cstheme="majorHAnsi"/>
              </w:rPr>
              <w:t>%</w:t>
            </w:r>
            <w:r>
              <w:rPr>
                <w:rFonts w:asciiTheme="majorHAnsi" w:hAnsiTheme="majorHAnsi" w:cstheme="majorHAnsi"/>
              </w:rPr>
              <w:t>;</w:t>
            </w:r>
            <w:proofErr w:type="gramEnd"/>
          </w:p>
          <w:p w14:paraId="5959A20A" w14:textId="77777777" w:rsidR="007448DF" w:rsidRPr="00BA2DDA" w:rsidRDefault="007448DF" w:rsidP="0029631A">
            <w:pPr>
              <w:pStyle w:val="ListParagraph"/>
              <w:numPr>
                <w:ilvl w:val="0"/>
                <w:numId w:val="13"/>
              </w:numPr>
              <w:tabs>
                <w:tab w:val="left" w:pos="1440"/>
              </w:tabs>
              <w:spacing w:line="240" w:lineRule="atLeast"/>
              <w:rPr>
                <w:rFonts w:asciiTheme="majorHAnsi" w:hAnsiTheme="majorHAnsi" w:cstheme="majorHAnsi"/>
                <w:lang w:eastAsia="en-AU"/>
              </w:rPr>
            </w:pPr>
            <w:r w:rsidRPr="00BA2DDA">
              <w:rPr>
                <w:rFonts w:asciiTheme="majorHAnsi" w:hAnsiTheme="majorHAnsi" w:cstheme="majorHAnsi"/>
              </w:rPr>
              <w:t>Undesirable grasses and other weeds % DM yield &lt;80%</w:t>
            </w:r>
            <w:r>
              <w:rPr>
                <w:rFonts w:asciiTheme="majorHAnsi" w:hAnsiTheme="majorHAnsi" w:cstheme="majorHAnsi"/>
              </w:rPr>
              <w:t>; and</w:t>
            </w:r>
          </w:p>
          <w:p w14:paraId="5EAA3E8F" w14:textId="77777777" w:rsidR="007448DF" w:rsidRPr="00BA2DDA" w:rsidRDefault="007448DF" w:rsidP="0029631A">
            <w:pPr>
              <w:pStyle w:val="ListParagraph"/>
              <w:numPr>
                <w:ilvl w:val="0"/>
                <w:numId w:val="13"/>
              </w:numPr>
              <w:tabs>
                <w:tab w:val="left" w:pos="1440"/>
              </w:tabs>
              <w:spacing w:line="240" w:lineRule="atLeast"/>
              <w:rPr>
                <w:rFonts w:asciiTheme="majorHAnsi" w:hAnsiTheme="majorHAnsi" w:cstheme="majorHAnsi"/>
                <w:lang w:eastAsia="en-AU"/>
              </w:rPr>
            </w:pPr>
            <w:r w:rsidRPr="00BA2DDA">
              <w:rPr>
                <w:rFonts w:asciiTheme="majorHAnsi" w:hAnsiTheme="majorHAnsi" w:cstheme="majorHAnsi"/>
              </w:rPr>
              <w:t>Crown cover (3P grasses</w:t>
            </w:r>
            <w:r>
              <w:rPr>
                <w:rFonts w:asciiTheme="majorHAnsi" w:hAnsiTheme="majorHAnsi" w:cstheme="majorHAnsi"/>
                <w:vertAlign w:val="superscript"/>
              </w:rPr>
              <w:t>1</w:t>
            </w:r>
            <w:r w:rsidRPr="00BA2DDA">
              <w:rPr>
                <w:rFonts w:asciiTheme="majorHAnsi" w:hAnsiTheme="majorHAnsi" w:cstheme="majorHAnsi"/>
              </w:rPr>
              <w:t>) – at worst, moderate to low density and some plants dead</w:t>
            </w:r>
            <w:r>
              <w:rPr>
                <w:rFonts w:asciiTheme="majorHAnsi" w:hAnsiTheme="majorHAnsi" w:cstheme="majorHAnsi"/>
              </w:rPr>
              <w:t>.</w:t>
            </w:r>
            <w:r w:rsidRPr="00BA2DDA">
              <w:rPr>
                <w:rFonts w:asciiTheme="majorHAnsi" w:hAnsiTheme="majorHAnsi" w:cstheme="majorHAnsi"/>
              </w:rPr>
              <w:t xml:space="preserve"> </w:t>
            </w:r>
          </w:p>
          <w:p w14:paraId="326A113B" w14:textId="442EE77D" w:rsidR="007448DF" w:rsidRPr="00A04BB8" w:rsidRDefault="007448DF" w:rsidP="007448DF">
            <w:pPr>
              <w:spacing w:before="60" w:after="60" w:line="240" w:lineRule="exact"/>
              <w:rPr>
                <w:color w:val="000000" w:themeColor="text1"/>
                <w:szCs w:val="20"/>
              </w:rPr>
            </w:pPr>
            <w:r w:rsidRPr="00D1337C">
              <w:rPr>
                <w:rFonts w:asciiTheme="majorHAnsi" w:hAnsiTheme="majorHAnsi" w:cstheme="majorHAnsi"/>
                <w:bCs/>
                <w:iCs/>
                <w:vertAlign w:val="superscript"/>
                <w:lang w:val="en-US"/>
              </w:rPr>
              <w:t>1</w:t>
            </w:r>
            <w:r w:rsidRPr="00F41386">
              <w:rPr>
                <w:rFonts w:asciiTheme="majorHAnsi" w:hAnsiTheme="majorHAnsi" w:cstheme="majorHAnsi"/>
                <w:b/>
                <w:i/>
                <w:lang w:val="en-US"/>
              </w:rPr>
              <w:t>3P grasse</w:t>
            </w:r>
            <w:r w:rsidRPr="00F41386">
              <w:rPr>
                <w:rFonts w:asciiTheme="majorHAnsi" w:hAnsiTheme="majorHAnsi" w:cstheme="majorHAnsi"/>
                <w:i/>
                <w:lang w:val="en-US"/>
              </w:rPr>
              <w:t xml:space="preserve">s: native and </w:t>
            </w:r>
            <w:proofErr w:type="spellStart"/>
            <w:r w:rsidRPr="00F41386">
              <w:rPr>
                <w:rFonts w:asciiTheme="majorHAnsi" w:hAnsiTheme="majorHAnsi" w:cstheme="majorHAnsi"/>
                <w:i/>
                <w:lang w:val="en-US"/>
              </w:rPr>
              <w:t>naturalised</w:t>
            </w:r>
            <w:proofErr w:type="spellEnd"/>
            <w:r w:rsidRPr="00F41386">
              <w:rPr>
                <w:rFonts w:asciiTheme="majorHAnsi" w:hAnsiTheme="majorHAnsi" w:cstheme="majorHAnsi"/>
                <w:i/>
                <w:lang w:val="en-US"/>
              </w:rPr>
              <w:t xml:space="preserve"> exotic grass species that are perennial, palatable, and productive plants to stock</w:t>
            </w:r>
            <w:r>
              <w:rPr>
                <w:rFonts w:asciiTheme="majorHAnsi" w:hAnsiTheme="majorHAnsi" w:cstheme="majorHAnsi"/>
                <w:i/>
                <w:lang w:val="en-US"/>
              </w:rPr>
              <w:t>.</w:t>
            </w:r>
          </w:p>
        </w:tc>
      </w:tr>
      <w:tr w:rsidR="007448DF" w:rsidRPr="00565541" w14:paraId="28C44BE2" w14:textId="77777777" w:rsidTr="00A66494">
        <w:trPr>
          <w:trHeight w:val="282"/>
        </w:trPr>
        <w:tc>
          <w:tcPr>
            <w:tcW w:w="1139" w:type="dxa"/>
            <w:shd w:val="clear" w:color="000000" w:fill="D9D9D9"/>
            <w:noWrap/>
            <w:vAlign w:val="center"/>
          </w:tcPr>
          <w:p w14:paraId="490F6E7F" w14:textId="508C3C60" w:rsidR="007448DF" w:rsidRPr="00AD07E9" w:rsidRDefault="007448DF" w:rsidP="007448DF">
            <w:pPr>
              <w:spacing w:before="60" w:after="60" w:line="240" w:lineRule="exact"/>
              <w:rPr>
                <w:rFonts w:cs="Arial"/>
                <w:b/>
                <w:bCs/>
                <w:color w:val="000000"/>
                <w:szCs w:val="20"/>
                <w:lang w:eastAsia="en-AU"/>
              </w:rPr>
            </w:pPr>
            <w:r>
              <w:rPr>
                <w:rFonts w:cs="Arial"/>
                <w:b/>
                <w:bCs/>
                <w:color w:val="000000"/>
                <w:szCs w:val="20"/>
                <w:lang w:eastAsia="en-AU"/>
              </w:rPr>
              <w:t>RM7</w:t>
            </w:r>
          </w:p>
        </w:tc>
        <w:tc>
          <w:tcPr>
            <w:tcW w:w="2395" w:type="dxa"/>
            <w:shd w:val="clear" w:color="000000" w:fill="F2F2F2"/>
            <w:noWrap/>
            <w:vAlign w:val="center"/>
          </w:tcPr>
          <w:p w14:paraId="700EE1DD" w14:textId="77777777" w:rsidR="007448DF" w:rsidRPr="00AD07E9" w:rsidRDefault="007448DF" w:rsidP="007448DF">
            <w:pPr>
              <w:spacing w:before="60" w:after="60" w:line="240" w:lineRule="exact"/>
              <w:rPr>
                <w:rFonts w:cs="Arial"/>
                <w:color w:val="000000"/>
                <w:szCs w:val="20"/>
                <w:lang w:eastAsia="en-AU"/>
              </w:rPr>
            </w:pPr>
          </w:p>
        </w:tc>
        <w:tc>
          <w:tcPr>
            <w:tcW w:w="11345" w:type="dxa"/>
            <w:noWrap/>
            <w:vAlign w:val="center"/>
          </w:tcPr>
          <w:p w14:paraId="24B4EFB1" w14:textId="77777777" w:rsidR="007448DF" w:rsidRPr="00434874" w:rsidRDefault="007448DF" w:rsidP="0029631A">
            <w:pPr>
              <w:numPr>
                <w:ilvl w:val="0"/>
                <w:numId w:val="14"/>
              </w:numPr>
              <w:tabs>
                <w:tab w:val="left" w:pos="1440"/>
              </w:tabs>
              <w:spacing w:before="80" w:after="100" w:line="240" w:lineRule="auto"/>
              <w:ind w:left="301" w:hanging="301"/>
              <w:rPr>
                <w:rFonts w:asciiTheme="majorHAnsi" w:hAnsiTheme="majorHAnsi" w:cstheme="majorHAnsi"/>
                <w:lang w:val="en-US"/>
              </w:rPr>
            </w:pPr>
            <w:r w:rsidRPr="00F41386">
              <w:rPr>
                <w:rFonts w:asciiTheme="majorHAnsi" w:hAnsiTheme="majorHAnsi" w:cstheme="majorHAnsi"/>
                <w:lang w:val="en-US"/>
              </w:rPr>
              <w:t>A hazard assessment has been completed by an appropriately qualified person to confirm safety hazards in rehabilitation are not significantly different to surrounding unmined landscapes subject to the same land use</w:t>
            </w:r>
            <w:r>
              <w:rPr>
                <w:rFonts w:asciiTheme="majorHAnsi" w:hAnsiTheme="majorHAnsi" w:cstheme="majorHAnsi"/>
                <w:lang w:val="en-US"/>
              </w:rPr>
              <w:t>.</w:t>
            </w:r>
            <w:r w:rsidRPr="00F41386">
              <w:rPr>
                <w:rFonts w:asciiTheme="majorHAnsi" w:hAnsiTheme="majorHAnsi" w:cstheme="majorHAnsi"/>
                <w:lang w:val="en-US"/>
              </w:rPr>
              <w:t xml:space="preserve"> </w:t>
            </w:r>
          </w:p>
          <w:p w14:paraId="4C5C2F18" w14:textId="77777777" w:rsidR="007448DF" w:rsidRPr="00F41386" w:rsidRDefault="007448DF" w:rsidP="0029631A">
            <w:pPr>
              <w:numPr>
                <w:ilvl w:val="0"/>
                <w:numId w:val="14"/>
              </w:numPr>
              <w:tabs>
                <w:tab w:val="left" w:pos="1440"/>
              </w:tabs>
              <w:spacing w:before="80" w:after="100" w:line="240" w:lineRule="auto"/>
              <w:ind w:left="301" w:hanging="301"/>
              <w:rPr>
                <w:rFonts w:asciiTheme="majorHAnsi" w:hAnsiTheme="majorHAnsi" w:cstheme="majorHAnsi"/>
                <w:lang w:val="en-US"/>
              </w:rPr>
            </w:pPr>
            <w:r w:rsidRPr="00F41386">
              <w:rPr>
                <w:rFonts w:asciiTheme="majorHAnsi" w:hAnsiTheme="majorHAnsi" w:cstheme="majorHAnsi"/>
                <w:lang w:val="en-US"/>
              </w:rPr>
              <w:t>Groundcover</w:t>
            </w:r>
            <w:r>
              <w:rPr>
                <w:rFonts w:asciiTheme="majorHAnsi" w:hAnsiTheme="majorHAnsi" w:cstheme="majorHAnsi"/>
                <w:vertAlign w:val="superscript"/>
                <w:lang w:val="en-US"/>
              </w:rPr>
              <w:t>2</w:t>
            </w:r>
            <w:r w:rsidRPr="00F41386">
              <w:rPr>
                <w:rFonts w:asciiTheme="majorHAnsi" w:hAnsiTheme="majorHAnsi" w:cstheme="majorHAnsi"/>
                <w:lang w:val="en-US"/>
              </w:rPr>
              <w:t xml:space="preserve"> &gt;50%</w:t>
            </w:r>
            <w:r>
              <w:rPr>
                <w:rFonts w:asciiTheme="majorHAnsi" w:hAnsiTheme="majorHAnsi" w:cstheme="majorHAnsi"/>
                <w:lang w:val="en-US"/>
              </w:rPr>
              <w:t>.</w:t>
            </w:r>
          </w:p>
          <w:p w14:paraId="078784BD" w14:textId="77777777" w:rsidR="007448DF" w:rsidRPr="00434874" w:rsidRDefault="007448DF" w:rsidP="0029631A">
            <w:pPr>
              <w:numPr>
                <w:ilvl w:val="0"/>
                <w:numId w:val="14"/>
              </w:numPr>
              <w:tabs>
                <w:tab w:val="left" w:pos="1440"/>
              </w:tabs>
              <w:spacing w:before="80" w:after="100" w:line="240" w:lineRule="auto"/>
              <w:ind w:left="301" w:hanging="301"/>
              <w:rPr>
                <w:rFonts w:asciiTheme="majorHAnsi" w:hAnsiTheme="majorHAnsi" w:cstheme="majorHAnsi"/>
              </w:rPr>
            </w:pPr>
            <w:r w:rsidRPr="00F41386">
              <w:rPr>
                <w:rFonts w:asciiTheme="majorHAnsi" w:hAnsiTheme="majorHAnsi" w:cstheme="majorHAnsi"/>
                <w:lang w:val="en-US"/>
              </w:rPr>
              <w:t>Rainfall runoff from the area is not significantly different to upstream values for the following: pH, EC and turbidity</w:t>
            </w:r>
            <w:r>
              <w:rPr>
                <w:rFonts w:asciiTheme="majorHAnsi" w:hAnsiTheme="majorHAnsi" w:cstheme="majorHAnsi"/>
                <w:lang w:val="en-US"/>
              </w:rPr>
              <w:t>.</w:t>
            </w:r>
          </w:p>
          <w:p w14:paraId="74FBF20A" w14:textId="77777777" w:rsidR="007448DF" w:rsidRPr="00F41386" w:rsidRDefault="007448DF" w:rsidP="0029631A">
            <w:pPr>
              <w:numPr>
                <w:ilvl w:val="0"/>
                <w:numId w:val="14"/>
              </w:numPr>
              <w:spacing w:before="80" w:after="100" w:line="240" w:lineRule="auto"/>
              <w:ind w:left="301" w:hanging="301"/>
              <w:rPr>
                <w:rFonts w:asciiTheme="majorHAnsi" w:hAnsiTheme="majorHAnsi" w:cstheme="majorHAnsi"/>
              </w:rPr>
            </w:pPr>
            <w:r w:rsidRPr="00F41386">
              <w:rPr>
                <w:rFonts w:asciiTheme="majorHAnsi" w:hAnsiTheme="majorHAnsi" w:cstheme="majorHAnsi"/>
              </w:rPr>
              <w:t xml:space="preserve">Land suitability class ≤3, or not different from pre-mining class if ≥4, as per </w:t>
            </w:r>
            <w:r w:rsidRPr="00F41386">
              <w:rPr>
                <w:rFonts w:asciiTheme="majorHAnsi" w:hAnsiTheme="majorHAnsi" w:cstheme="majorHAnsi"/>
                <w:b/>
                <w:bCs/>
              </w:rPr>
              <w:t xml:space="preserve">Table RM7 – Land Suitability </w:t>
            </w:r>
            <w:proofErr w:type="gramStart"/>
            <w:r w:rsidRPr="00F41386">
              <w:rPr>
                <w:rFonts w:asciiTheme="majorHAnsi" w:hAnsiTheme="majorHAnsi" w:cstheme="majorHAnsi"/>
                <w:b/>
                <w:bCs/>
              </w:rPr>
              <w:t>Rule-Set</w:t>
            </w:r>
            <w:proofErr w:type="gramEnd"/>
            <w:r w:rsidRPr="00F41386">
              <w:rPr>
                <w:rFonts w:asciiTheme="majorHAnsi" w:hAnsiTheme="majorHAnsi" w:cstheme="majorHAnsi"/>
                <w:b/>
                <w:bCs/>
              </w:rPr>
              <w:t xml:space="preserve"> (Cattle Grazing)</w:t>
            </w:r>
            <w:r w:rsidRPr="00F41386">
              <w:rPr>
                <w:rFonts w:asciiTheme="majorHAnsi" w:hAnsiTheme="majorHAnsi" w:cstheme="majorHAnsi"/>
              </w:rPr>
              <w:t xml:space="preserve">. The assessment is to be conducted by an appropriately qualified person and completed in accordance with LSA Framework for Open-Cut Coal Mine Rehabilitation 2018 (A rule-set for land suitability assessment of sustainable beef cattle </w:t>
            </w:r>
            <w:r w:rsidRPr="00F41386">
              <w:rPr>
                <w:rFonts w:asciiTheme="majorHAnsi" w:hAnsiTheme="majorHAnsi" w:cstheme="majorHAnsi"/>
              </w:rPr>
              <w:lastRenderedPageBreak/>
              <w:t>grazing on land rehabilitated after open-cut coal mining in the Bowen Basin Queensland) unless otherwise agreed in writing between the administering authority and the environmental authority holder.</w:t>
            </w:r>
          </w:p>
          <w:p w14:paraId="0081705C" w14:textId="77777777" w:rsidR="007448DF" w:rsidRPr="00F41386" w:rsidRDefault="007448DF" w:rsidP="007448DF">
            <w:pPr>
              <w:spacing w:before="80" w:after="100" w:line="240" w:lineRule="auto"/>
              <w:ind w:left="301" w:right="283"/>
              <w:rPr>
                <w:rFonts w:asciiTheme="majorHAnsi" w:hAnsiTheme="majorHAnsi" w:cstheme="majorHAnsi"/>
                <w:iCs/>
              </w:rPr>
            </w:pPr>
            <w:r w:rsidRPr="00F41386">
              <w:rPr>
                <w:rFonts w:asciiTheme="majorHAnsi" w:hAnsiTheme="majorHAnsi" w:cstheme="majorHAnsi"/>
                <w:iCs/>
              </w:rPr>
              <w:t>For RM7(f), if the land suitability class is assessed as not different from pre-mining class if ≥4 for all or a portion of a rehabilitation area, an assessment of reference sites</w:t>
            </w:r>
            <w:r>
              <w:rPr>
                <w:rFonts w:asciiTheme="majorHAnsi" w:hAnsiTheme="majorHAnsi" w:cstheme="majorHAnsi"/>
                <w:b/>
                <w:bCs/>
                <w:iCs/>
                <w:vertAlign w:val="superscript"/>
              </w:rPr>
              <w:t>3</w:t>
            </w:r>
            <w:r w:rsidRPr="00F41386">
              <w:rPr>
                <w:rFonts w:asciiTheme="majorHAnsi" w:hAnsiTheme="majorHAnsi" w:cstheme="majorHAnsi"/>
                <w:iCs/>
              </w:rPr>
              <w:t xml:space="preserve"> must be carried out to determine if the limitation/s resulting in the class of ≥4 is consistent with that of reference sites.</w:t>
            </w:r>
          </w:p>
          <w:p w14:paraId="00C01D51" w14:textId="77777777" w:rsidR="007448DF" w:rsidRPr="0019416A" w:rsidRDefault="007448DF" w:rsidP="0029631A">
            <w:pPr>
              <w:numPr>
                <w:ilvl w:val="0"/>
                <w:numId w:val="14"/>
              </w:numPr>
              <w:spacing w:before="80" w:after="100" w:line="240" w:lineRule="auto"/>
              <w:ind w:left="301" w:hanging="301"/>
              <w:rPr>
                <w:rFonts w:asciiTheme="majorHAnsi" w:hAnsiTheme="majorHAnsi" w:cstheme="majorHAnsi"/>
              </w:rPr>
            </w:pPr>
            <w:r w:rsidRPr="00F41386">
              <w:rPr>
                <w:rFonts w:asciiTheme="majorHAnsi" w:hAnsiTheme="majorHAnsi" w:cstheme="majorHAnsi"/>
              </w:rPr>
              <w:t>Certification by an appropriately qualified person that pasture meets a pasture condition rating ≤3, based on the Pasture Condition Assessment Table as per Stocktake: Balancing Supply and Demand</w:t>
            </w:r>
            <w:r>
              <w:rPr>
                <w:rFonts w:asciiTheme="majorHAnsi" w:hAnsiTheme="majorHAnsi" w:cstheme="majorHAnsi"/>
              </w:rPr>
              <w:t>,</w:t>
            </w:r>
            <w:r w:rsidRPr="00F41386">
              <w:rPr>
                <w:rFonts w:asciiTheme="majorHAnsi" w:hAnsiTheme="majorHAnsi" w:cstheme="majorHAnsi"/>
              </w:rPr>
              <w:t xml:space="preserve"> as provided in</w:t>
            </w:r>
            <w:r>
              <w:rPr>
                <w:rFonts w:asciiTheme="majorHAnsi" w:hAnsiTheme="majorHAnsi" w:cstheme="majorHAnsi"/>
              </w:rPr>
              <w:t xml:space="preserve"> </w:t>
            </w:r>
            <w:r w:rsidRPr="008A12BA">
              <w:rPr>
                <w:rFonts w:asciiTheme="majorHAnsi" w:hAnsiTheme="majorHAnsi" w:cstheme="majorHAnsi"/>
                <w:b/>
                <w:bCs/>
                <w:sz w:val="18"/>
                <w:szCs w:val="18"/>
              </w:rPr>
              <w:fldChar w:fldCharType="begin"/>
            </w:r>
            <w:r w:rsidRPr="008A12BA">
              <w:rPr>
                <w:rFonts w:asciiTheme="majorHAnsi" w:hAnsiTheme="majorHAnsi" w:cstheme="majorHAnsi"/>
                <w:b/>
                <w:bCs/>
                <w:sz w:val="18"/>
                <w:szCs w:val="18"/>
              </w:rPr>
              <w:instrText xml:space="preserve"> REF _Ref153203826 \h  \* MERGEFORMAT </w:instrText>
            </w:r>
            <w:r w:rsidRPr="008A12BA">
              <w:rPr>
                <w:rFonts w:asciiTheme="majorHAnsi" w:hAnsiTheme="majorHAnsi" w:cstheme="majorHAnsi"/>
                <w:b/>
                <w:bCs/>
                <w:sz w:val="18"/>
                <w:szCs w:val="18"/>
              </w:rPr>
            </w:r>
            <w:r w:rsidRPr="008A12BA">
              <w:rPr>
                <w:rFonts w:asciiTheme="majorHAnsi" w:hAnsiTheme="majorHAnsi" w:cstheme="majorHAnsi"/>
                <w:b/>
                <w:bCs/>
                <w:sz w:val="18"/>
                <w:szCs w:val="18"/>
              </w:rPr>
              <w:fldChar w:fldCharType="separate"/>
            </w:r>
            <w:r w:rsidRPr="00F23ADE">
              <w:rPr>
                <w:b/>
                <w:bCs/>
              </w:rPr>
              <w:t xml:space="preserve">Table </w:t>
            </w:r>
            <w:r w:rsidRPr="00F23ADE">
              <w:rPr>
                <w:b/>
                <w:bCs/>
                <w:noProof/>
              </w:rPr>
              <w:t>9</w:t>
            </w:r>
            <w:r w:rsidRPr="00F23ADE">
              <w:rPr>
                <w:b/>
                <w:bCs/>
                <w:noProof/>
              </w:rPr>
              <w:noBreakHyphen/>
              <w:t>6</w:t>
            </w:r>
            <w:r w:rsidRPr="008A12BA">
              <w:rPr>
                <w:rFonts w:asciiTheme="majorHAnsi" w:hAnsiTheme="majorHAnsi" w:cstheme="majorHAnsi"/>
                <w:b/>
                <w:bCs/>
                <w:sz w:val="18"/>
                <w:szCs w:val="18"/>
              </w:rPr>
              <w:fldChar w:fldCharType="end"/>
            </w:r>
            <w:r w:rsidRPr="008A12BA">
              <w:rPr>
                <w:rFonts w:asciiTheme="majorHAnsi" w:hAnsiTheme="majorHAnsi" w:cstheme="majorHAnsi"/>
                <w:b/>
                <w:bCs/>
              </w:rPr>
              <w:t>.</w:t>
            </w:r>
          </w:p>
          <w:p w14:paraId="59E8BC8B" w14:textId="2EDCED4B" w:rsidR="0019416A" w:rsidRPr="0019416A" w:rsidRDefault="0019416A" w:rsidP="0029631A">
            <w:pPr>
              <w:numPr>
                <w:ilvl w:val="0"/>
                <w:numId w:val="14"/>
              </w:numPr>
              <w:spacing w:before="80" w:after="100" w:line="240" w:lineRule="auto"/>
              <w:ind w:left="301" w:hanging="301"/>
              <w:rPr>
                <w:rFonts w:asciiTheme="majorHAnsi" w:hAnsiTheme="majorHAnsi" w:cstheme="majorHAnsi"/>
              </w:rPr>
            </w:pPr>
            <w:r w:rsidRPr="0019416A">
              <w:rPr>
                <w:rFonts w:asciiTheme="majorHAnsi" w:hAnsiTheme="majorHAnsi" w:cstheme="majorHAnsi"/>
              </w:rPr>
              <w:t>All subsidence impacts are remediated.</w:t>
            </w:r>
          </w:p>
          <w:p w14:paraId="65316020" w14:textId="77777777" w:rsidR="007448DF" w:rsidRPr="00803B92" w:rsidRDefault="007448DF" w:rsidP="007448DF">
            <w:pPr>
              <w:spacing w:before="80" w:after="100" w:line="240" w:lineRule="auto"/>
              <w:ind w:left="301"/>
              <w:rPr>
                <w:rFonts w:asciiTheme="majorHAnsi" w:hAnsiTheme="majorHAnsi" w:cstheme="majorHAnsi"/>
              </w:rPr>
            </w:pPr>
          </w:p>
          <w:p w14:paraId="32419DB4" w14:textId="77777777" w:rsidR="007448DF" w:rsidRPr="00F41386" w:rsidRDefault="007448DF" w:rsidP="007448DF">
            <w:pPr>
              <w:tabs>
                <w:tab w:val="left" w:pos="1440"/>
              </w:tabs>
              <w:spacing w:after="0" w:line="240" w:lineRule="auto"/>
              <w:ind w:left="301"/>
              <w:rPr>
                <w:rFonts w:asciiTheme="majorHAnsi" w:hAnsiTheme="majorHAnsi" w:cstheme="majorHAnsi"/>
                <w:i/>
                <w:lang w:val="en-US"/>
              </w:rPr>
            </w:pPr>
            <w:r>
              <w:rPr>
                <w:rFonts w:asciiTheme="majorHAnsi" w:hAnsiTheme="majorHAnsi" w:cstheme="majorHAnsi"/>
                <w:i/>
                <w:vertAlign w:val="superscript"/>
                <w:lang w:val="en-US"/>
              </w:rPr>
              <w:t>2</w:t>
            </w:r>
            <w:r w:rsidRPr="00F41386">
              <w:rPr>
                <w:rFonts w:asciiTheme="majorHAnsi" w:hAnsiTheme="majorHAnsi" w:cstheme="majorHAnsi"/>
                <w:b/>
                <w:i/>
                <w:lang w:val="en-US"/>
              </w:rPr>
              <w:t>Groundcover</w:t>
            </w:r>
            <w:r w:rsidRPr="00F41386">
              <w:rPr>
                <w:rFonts w:asciiTheme="majorHAnsi" w:hAnsiTheme="majorHAnsi" w:cstheme="majorHAnsi"/>
                <w:i/>
                <w:lang w:val="en-US"/>
              </w:rPr>
              <w:t>: to anything in contact with the soil surface, for example, rocks, stones, sticks, leaves, grass, hay</w:t>
            </w:r>
          </w:p>
          <w:p w14:paraId="1A4BC71A" w14:textId="77777777" w:rsidR="007448DF" w:rsidRDefault="007448DF" w:rsidP="007448DF">
            <w:pPr>
              <w:spacing w:after="0" w:line="240" w:lineRule="auto"/>
              <w:ind w:left="301"/>
              <w:rPr>
                <w:rFonts w:asciiTheme="majorHAnsi" w:hAnsiTheme="majorHAnsi" w:cstheme="majorHAnsi"/>
                <w:i/>
                <w:lang w:val="en-US"/>
              </w:rPr>
            </w:pPr>
            <w:r>
              <w:rPr>
                <w:rFonts w:asciiTheme="majorHAnsi" w:hAnsiTheme="majorHAnsi" w:cstheme="majorHAnsi"/>
                <w:i/>
                <w:vertAlign w:val="superscript"/>
                <w:lang w:val="en-US"/>
              </w:rPr>
              <w:t>3</w:t>
            </w:r>
            <w:r w:rsidRPr="00F41386">
              <w:rPr>
                <w:rFonts w:asciiTheme="majorHAnsi" w:hAnsiTheme="majorHAnsi" w:cstheme="majorHAnsi"/>
                <w:b/>
                <w:i/>
                <w:lang w:val="en-US"/>
              </w:rPr>
              <w:t>Reference site</w:t>
            </w:r>
            <w:r w:rsidRPr="00F41386">
              <w:rPr>
                <w:rFonts w:asciiTheme="majorHAnsi" w:hAnsiTheme="majorHAnsi" w:cstheme="majorHAnsi"/>
                <w:i/>
                <w:lang w:val="en-US"/>
              </w:rPr>
              <w:t>: representative undisturbed grazing land adjacent to the disturbance areas</w:t>
            </w:r>
          </w:p>
          <w:p w14:paraId="6821F993" w14:textId="77777777" w:rsidR="007448DF" w:rsidRDefault="007448DF" w:rsidP="007448DF">
            <w:pPr>
              <w:spacing w:after="0" w:line="240" w:lineRule="auto"/>
              <w:ind w:left="301"/>
              <w:rPr>
                <w:rFonts w:asciiTheme="majorHAnsi" w:hAnsiTheme="majorHAnsi" w:cstheme="majorHAnsi"/>
                <w:i/>
                <w:lang w:val="en-US"/>
              </w:rPr>
            </w:pPr>
          </w:p>
          <w:p w14:paraId="7A706107" w14:textId="77777777" w:rsidR="007448DF" w:rsidRPr="00F41386" w:rsidRDefault="007448DF" w:rsidP="007448DF">
            <w:pPr>
              <w:spacing w:before="120" w:after="0" w:line="240" w:lineRule="auto"/>
              <w:ind w:left="34"/>
              <w:rPr>
                <w:rFonts w:asciiTheme="majorHAnsi" w:hAnsiTheme="majorHAnsi" w:cstheme="majorHAnsi"/>
                <w:b/>
                <w:bCs/>
              </w:rPr>
            </w:pPr>
            <w:r w:rsidRPr="00F41386">
              <w:rPr>
                <w:rFonts w:asciiTheme="majorHAnsi" w:hAnsiTheme="majorHAnsi" w:cstheme="majorHAnsi"/>
                <w:b/>
                <w:bCs/>
              </w:rPr>
              <w:t xml:space="preserve">Table RM7 – Land Suitability </w:t>
            </w:r>
            <w:proofErr w:type="gramStart"/>
            <w:r w:rsidRPr="00F41386">
              <w:rPr>
                <w:rFonts w:asciiTheme="majorHAnsi" w:hAnsiTheme="majorHAnsi" w:cstheme="majorHAnsi"/>
                <w:b/>
                <w:bCs/>
              </w:rPr>
              <w:t>Rule-Set</w:t>
            </w:r>
            <w:proofErr w:type="gramEnd"/>
            <w:r w:rsidRPr="00F41386">
              <w:rPr>
                <w:rFonts w:asciiTheme="majorHAnsi" w:hAnsiTheme="majorHAnsi" w:cstheme="majorHAnsi"/>
                <w:b/>
                <w:bCs/>
              </w:rPr>
              <w:t xml:space="preserve"> (Cattle Grazing)</w:t>
            </w:r>
          </w:p>
          <w:tbl>
            <w:tblPr>
              <w:tblStyle w:val="GridTable1Light-Accent111"/>
              <w:tblW w:w="0" w:type="auto"/>
              <w:tblBorders>
                <w:top w:val="none" w:sz="0" w:space="0" w:color="auto"/>
                <w:left w:val="single" w:sz="4" w:space="0" w:color="E7E6E6"/>
                <w:bottom w:val="single" w:sz="4" w:space="0" w:color="E7E6E6"/>
                <w:right w:val="none" w:sz="0" w:space="0" w:color="auto"/>
                <w:insideH w:val="single" w:sz="4" w:space="0" w:color="E7E6E6"/>
                <w:insideV w:val="single" w:sz="4" w:space="0" w:color="E7E6E6"/>
              </w:tblBorders>
              <w:tblLook w:val="04A0" w:firstRow="1" w:lastRow="0" w:firstColumn="1" w:lastColumn="0" w:noHBand="0" w:noVBand="1"/>
            </w:tblPr>
            <w:tblGrid>
              <w:gridCol w:w="1558"/>
              <w:gridCol w:w="1534"/>
              <w:gridCol w:w="1021"/>
              <w:gridCol w:w="1158"/>
              <w:gridCol w:w="1237"/>
              <w:gridCol w:w="1237"/>
              <w:gridCol w:w="1489"/>
              <w:gridCol w:w="1260"/>
            </w:tblGrid>
            <w:tr w:rsidR="007448DF" w:rsidRPr="00BA2DDA" w:rsidDel="002B78C0" w14:paraId="52F95714" w14:textId="77777777" w:rsidTr="00D1337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vMerge w:val="restart"/>
                  <w:shd w:val="clear" w:color="auto" w:fill="E7E6E6"/>
                  <w:vAlign w:val="center"/>
                </w:tcPr>
                <w:p w14:paraId="44474793" w14:textId="77777777" w:rsidR="007448DF" w:rsidRPr="00F41386" w:rsidRDefault="007448DF" w:rsidP="007448DF">
                  <w:pPr>
                    <w:spacing w:before="60" w:after="60" w:line="240" w:lineRule="auto"/>
                    <w:jc w:val="center"/>
                    <w:rPr>
                      <w:rFonts w:asciiTheme="majorHAnsi" w:hAnsiTheme="majorHAnsi" w:cstheme="majorHAnsi"/>
                      <w:sz w:val="18"/>
                      <w:szCs w:val="18"/>
                    </w:rPr>
                  </w:pPr>
                  <w:r w:rsidRPr="00F41386">
                    <w:rPr>
                      <w:rFonts w:asciiTheme="majorHAnsi" w:hAnsiTheme="majorHAnsi" w:cstheme="majorHAnsi"/>
                      <w:sz w:val="18"/>
                      <w:szCs w:val="18"/>
                    </w:rPr>
                    <w:t>Limitation</w:t>
                  </w:r>
                </w:p>
              </w:tc>
              <w:tc>
                <w:tcPr>
                  <w:tcW w:w="1534" w:type="dxa"/>
                  <w:vMerge w:val="restart"/>
                  <w:shd w:val="clear" w:color="auto" w:fill="E7E6E6"/>
                  <w:vAlign w:val="center"/>
                </w:tcPr>
                <w:p w14:paraId="7D9199F5" w14:textId="77777777" w:rsidR="007448DF" w:rsidRPr="00F41386" w:rsidRDefault="007448DF" w:rsidP="007448DF">
                  <w:pPr>
                    <w:spacing w:before="60" w:after="60" w:line="240" w:lineRule="auto"/>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Indicator</w:t>
                  </w:r>
                </w:p>
              </w:tc>
              <w:tc>
                <w:tcPr>
                  <w:tcW w:w="1021" w:type="dxa"/>
                  <w:vMerge w:val="restart"/>
                  <w:shd w:val="clear" w:color="auto" w:fill="E7E6E6"/>
                  <w:vAlign w:val="center"/>
                </w:tcPr>
                <w:p w14:paraId="55CC37C0" w14:textId="77777777" w:rsidR="007448DF" w:rsidRPr="00F41386" w:rsidRDefault="007448DF" w:rsidP="007448DF">
                  <w:pPr>
                    <w:spacing w:before="60" w:after="60" w:line="240" w:lineRule="auto"/>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Units</w:t>
                  </w:r>
                </w:p>
              </w:tc>
              <w:tc>
                <w:tcPr>
                  <w:tcW w:w="6381" w:type="dxa"/>
                  <w:gridSpan w:val="5"/>
                  <w:shd w:val="clear" w:color="auto" w:fill="E7E6E6"/>
                </w:tcPr>
                <w:p w14:paraId="1683A262" w14:textId="77777777" w:rsidR="007448DF" w:rsidRPr="00F41386" w:rsidDel="002B78C0" w:rsidRDefault="007448DF" w:rsidP="007448DF">
                  <w:pPr>
                    <w:spacing w:before="60" w:after="60" w:line="240" w:lineRule="auto"/>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Suitability class</w:t>
                  </w:r>
                </w:p>
              </w:tc>
            </w:tr>
            <w:tr w:rsidR="007448DF" w:rsidRPr="00BA2DDA" w:rsidDel="002B78C0" w14:paraId="57731E77" w14:textId="77777777" w:rsidTr="00D133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vMerge/>
                  <w:shd w:val="clear" w:color="auto" w:fill="E36C0A"/>
                </w:tcPr>
                <w:p w14:paraId="428E6D10" w14:textId="77777777" w:rsidR="007448DF" w:rsidRPr="00F41386" w:rsidRDefault="007448DF" w:rsidP="007448DF">
                  <w:pPr>
                    <w:spacing w:before="60" w:after="60" w:line="240" w:lineRule="auto"/>
                    <w:jc w:val="center"/>
                    <w:rPr>
                      <w:rFonts w:asciiTheme="majorHAnsi" w:hAnsiTheme="majorHAnsi" w:cstheme="majorHAnsi"/>
                      <w:sz w:val="18"/>
                      <w:szCs w:val="18"/>
                    </w:rPr>
                  </w:pPr>
                </w:p>
              </w:tc>
              <w:tc>
                <w:tcPr>
                  <w:tcW w:w="1534" w:type="dxa"/>
                  <w:vMerge/>
                  <w:shd w:val="clear" w:color="auto" w:fill="E36C0A"/>
                </w:tcPr>
                <w:p w14:paraId="6CFACDA2" w14:textId="77777777" w:rsidR="007448DF" w:rsidRPr="00F41386" w:rsidRDefault="007448DF" w:rsidP="007448DF">
                  <w:pPr>
                    <w:spacing w:before="60" w:after="60" w:line="240" w:lineRule="auto"/>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b/>
                      <w:sz w:val="18"/>
                      <w:szCs w:val="18"/>
                    </w:rPr>
                  </w:pPr>
                </w:p>
              </w:tc>
              <w:tc>
                <w:tcPr>
                  <w:tcW w:w="1021" w:type="dxa"/>
                  <w:vMerge/>
                  <w:shd w:val="clear" w:color="auto" w:fill="E36C0A"/>
                </w:tcPr>
                <w:p w14:paraId="6CAFC359" w14:textId="77777777" w:rsidR="007448DF" w:rsidRPr="00F41386" w:rsidRDefault="007448DF" w:rsidP="007448DF">
                  <w:pPr>
                    <w:spacing w:before="60" w:after="60" w:line="240" w:lineRule="auto"/>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b/>
                      <w:sz w:val="18"/>
                      <w:szCs w:val="18"/>
                    </w:rPr>
                  </w:pPr>
                </w:p>
              </w:tc>
              <w:tc>
                <w:tcPr>
                  <w:tcW w:w="1158" w:type="dxa"/>
                  <w:shd w:val="clear" w:color="auto" w:fill="0096D7"/>
                </w:tcPr>
                <w:p w14:paraId="2DE62525" w14:textId="77777777" w:rsidR="007448DF" w:rsidRPr="00F41386" w:rsidRDefault="007448DF" w:rsidP="007448DF">
                  <w:pPr>
                    <w:spacing w:before="60" w:after="60" w:line="240" w:lineRule="auto"/>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b/>
                      <w:color w:val="FFFFFF" w:themeColor="background1"/>
                      <w:sz w:val="18"/>
                      <w:szCs w:val="18"/>
                    </w:rPr>
                  </w:pPr>
                  <w:r w:rsidRPr="00F41386">
                    <w:rPr>
                      <w:rFonts w:asciiTheme="majorHAnsi" w:hAnsiTheme="majorHAnsi" w:cstheme="majorHAnsi"/>
                      <w:b/>
                      <w:color w:val="FFFFFF" w:themeColor="background1"/>
                      <w:sz w:val="18"/>
                      <w:szCs w:val="18"/>
                    </w:rPr>
                    <w:t>1</w:t>
                  </w:r>
                </w:p>
              </w:tc>
              <w:tc>
                <w:tcPr>
                  <w:tcW w:w="1237" w:type="dxa"/>
                  <w:shd w:val="clear" w:color="auto" w:fill="0096D7"/>
                </w:tcPr>
                <w:p w14:paraId="712BC100" w14:textId="77777777" w:rsidR="007448DF" w:rsidRPr="00F41386" w:rsidRDefault="007448DF" w:rsidP="007448DF">
                  <w:pPr>
                    <w:spacing w:before="60" w:after="60" w:line="240" w:lineRule="auto"/>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b/>
                      <w:color w:val="FFFFFF" w:themeColor="background1"/>
                      <w:sz w:val="18"/>
                      <w:szCs w:val="18"/>
                    </w:rPr>
                  </w:pPr>
                  <w:r w:rsidRPr="00F41386">
                    <w:rPr>
                      <w:rFonts w:asciiTheme="majorHAnsi" w:hAnsiTheme="majorHAnsi" w:cstheme="majorHAnsi"/>
                      <w:b/>
                      <w:color w:val="FFFFFF" w:themeColor="background1"/>
                      <w:sz w:val="18"/>
                      <w:szCs w:val="18"/>
                    </w:rPr>
                    <w:t>2</w:t>
                  </w:r>
                </w:p>
              </w:tc>
              <w:tc>
                <w:tcPr>
                  <w:tcW w:w="1237" w:type="dxa"/>
                  <w:shd w:val="clear" w:color="auto" w:fill="0096D7"/>
                </w:tcPr>
                <w:p w14:paraId="3697FE8F" w14:textId="77777777" w:rsidR="007448DF" w:rsidRPr="00F41386" w:rsidRDefault="007448DF" w:rsidP="007448DF">
                  <w:pPr>
                    <w:spacing w:before="60" w:after="60" w:line="240" w:lineRule="auto"/>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b/>
                      <w:color w:val="FFFFFF" w:themeColor="background1"/>
                      <w:sz w:val="18"/>
                      <w:szCs w:val="18"/>
                    </w:rPr>
                  </w:pPr>
                  <w:r w:rsidRPr="00F41386">
                    <w:rPr>
                      <w:rFonts w:asciiTheme="majorHAnsi" w:hAnsiTheme="majorHAnsi" w:cstheme="majorHAnsi"/>
                      <w:b/>
                      <w:color w:val="FFFFFF" w:themeColor="background1"/>
                      <w:sz w:val="18"/>
                      <w:szCs w:val="18"/>
                    </w:rPr>
                    <w:t>3</w:t>
                  </w:r>
                </w:p>
              </w:tc>
              <w:tc>
                <w:tcPr>
                  <w:tcW w:w="1489" w:type="dxa"/>
                  <w:shd w:val="clear" w:color="auto" w:fill="0096D7"/>
                </w:tcPr>
                <w:p w14:paraId="000D7A9C" w14:textId="77777777" w:rsidR="007448DF" w:rsidRPr="00F41386" w:rsidDel="002B78C0" w:rsidRDefault="007448DF" w:rsidP="007448DF">
                  <w:pPr>
                    <w:spacing w:before="60" w:after="60" w:line="240" w:lineRule="auto"/>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b/>
                      <w:color w:val="FFFFFF" w:themeColor="background1"/>
                      <w:sz w:val="18"/>
                      <w:szCs w:val="18"/>
                    </w:rPr>
                  </w:pPr>
                  <w:r w:rsidRPr="00F41386">
                    <w:rPr>
                      <w:rFonts w:asciiTheme="majorHAnsi" w:hAnsiTheme="majorHAnsi" w:cstheme="majorHAnsi"/>
                      <w:b/>
                      <w:color w:val="FFFFFF" w:themeColor="background1"/>
                      <w:sz w:val="18"/>
                      <w:szCs w:val="18"/>
                    </w:rPr>
                    <w:t>4</w:t>
                  </w:r>
                </w:p>
              </w:tc>
              <w:tc>
                <w:tcPr>
                  <w:tcW w:w="1260" w:type="dxa"/>
                  <w:shd w:val="clear" w:color="auto" w:fill="0096D7"/>
                </w:tcPr>
                <w:p w14:paraId="2025712A" w14:textId="77777777" w:rsidR="007448DF" w:rsidRPr="00F41386" w:rsidDel="002B78C0" w:rsidRDefault="007448DF" w:rsidP="007448DF">
                  <w:pPr>
                    <w:spacing w:before="60" w:after="60" w:line="240" w:lineRule="auto"/>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b/>
                      <w:color w:val="FFFFFF" w:themeColor="background1"/>
                      <w:sz w:val="18"/>
                      <w:szCs w:val="18"/>
                    </w:rPr>
                  </w:pPr>
                  <w:r w:rsidRPr="00F41386">
                    <w:rPr>
                      <w:rFonts w:asciiTheme="majorHAnsi" w:hAnsiTheme="majorHAnsi" w:cstheme="majorHAnsi"/>
                      <w:b/>
                      <w:color w:val="FFFFFF" w:themeColor="background1"/>
                      <w:sz w:val="18"/>
                      <w:szCs w:val="18"/>
                    </w:rPr>
                    <w:t>5</w:t>
                  </w:r>
                </w:p>
              </w:tc>
            </w:tr>
            <w:tr w:rsidR="007448DF" w:rsidRPr="00F41386" w:rsidDel="002B78C0" w14:paraId="2C1C7DB0" w14:textId="77777777" w:rsidTr="00D1337C">
              <w:tc>
                <w:tcPr>
                  <w:cnfStyle w:val="001000000000" w:firstRow="0" w:lastRow="0" w:firstColumn="1" w:lastColumn="0" w:oddVBand="0" w:evenVBand="0" w:oddHBand="0" w:evenHBand="0" w:firstRowFirstColumn="0" w:firstRowLastColumn="0" w:lastRowFirstColumn="0" w:lastRowLastColumn="0"/>
                  <w:tcW w:w="1558" w:type="dxa"/>
                  <w:vAlign w:val="center"/>
                </w:tcPr>
                <w:p w14:paraId="7664AA45"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Water availability</w:t>
                  </w:r>
                </w:p>
              </w:tc>
              <w:tc>
                <w:tcPr>
                  <w:tcW w:w="1534" w:type="dxa"/>
                  <w:vAlign w:val="center"/>
                </w:tcPr>
                <w:p w14:paraId="0EE5209D" w14:textId="77777777" w:rsidR="007448DF" w:rsidRPr="00F41386" w:rsidRDefault="007448DF" w:rsidP="007448DF">
                  <w:pPr>
                    <w:spacing w:after="0" w:line="240" w:lineRule="auto"/>
                    <w:contextual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PAWC in ERD</w:t>
                  </w:r>
                </w:p>
              </w:tc>
              <w:tc>
                <w:tcPr>
                  <w:tcW w:w="1021" w:type="dxa"/>
                  <w:vAlign w:val="center"/>
                </w:tcPr>
                <w:p w14:paraId="0720F125"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mm/0.6d</w:t>
                  </w:r>
                </w:p>
              </w:tc>
              <w:tc>
                <w:tcPr>
                  <w:tcW w:w="1158" w:type="dxa"/>
                  <w:vAlign w:val="center"/>
                </w:tcPr>
                <w:p w14:paraId="15CFBE35"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75</w:t>
                  </w:r>
                </w:p>
              </w:tc>
              <w:tc>
                <w:tcPr>
                  <w:tcW w:w="1237" w:type="dxa"/>
                  <w:vAlign w:val="center"/>
                </w:tcPr>
                <w:p w14:paraId="5DC0BFB5"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75 - 60</w:t>
                  </w:r>
                </w:p>
              </w:tc>
              <w:tc>
                <w:tcPr>
                  <w:tcW w:w="1237" w:type="dxa"/>
                  <w:vAlign w:val="center"/>
                </w:tcPr>
                <w:p w14:paraId="46877565"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60 - 45</w:t>
                  </w:r>
                </w:p>
              </w:tc>
              <w:tc>
                <w:tcPr>
                  <w:tcW w:w="1489" w:type="dxa"/>
                  <w:vAlign w:val="center"/>
                </w:tcPr>
                <w:p w14:paraId="55AF7A15" w14:textId="77777777" w:rsidR="007448DF" w:rsidRPr="00F41386" w:rsidDel="002B78C0"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45 - 30</w:t>
                  </w:r>
                </w:p>
              </w:tc>
              <w:tc>
                <w:tcPr>
                  <w:tcW w:w="1260" w:type="dxa"/>
                  <w:vAlign w:val="center"/>
                </w:tcPr>
                <w:p w14:paraId="47EB6207" w14:textId="77777777" w:rsidR="007448DF" w:rsidRPr="00F41386" w:rsidDel="002B78C0"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30</w:t>
                  </w:r>
                </w:p>
              </w:tc>
            </w:tr>
            <w:tr w:rsidR="007448DF" w:rsidRPr="00BA2DDA" w14:paraId="3910736A" w14:textId="77777777" w:rsidTr="00D133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vMerge w:val="restart"/>
                  <w:shd w:val="clear" w:color="auto" w:fill="E7E6E6"/>
                  <w:vAlign w:val="center"/>
                </w:tcPr>
                <w:p w14:paraId="5C0E85EE"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Nutrient supply</w:t>
                  </w:r>
                </w:p>
              </w:tc>
              <w:tc>
                <w:tcPr>
                  <w:tcW w:w="1534" w:type="dxa"/>
                  <w:shd w:val="clear" w:color="auto" w:fill="E7E6E6"/>
                  <w:vAlign w:val="center"/>
                </w:tcPr>
                <w:p w14:paraId="3434CFC2" w14:textId="77777777" w:rsidR="007448DF" w:rsidRPr="00F41386" w:rsidRDefault="007448DF" w:rsidP="007448DF">
                  <w:pPr>
                    <w:spacing w:after="0" w:line="240" w:lineRule="auto"/>
                    <w:contextualSpacing/>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 xml:space="preserve">P </w:t>
                  </w:r>
                  <w:proofErr w:type="gramStart"/>
                  <w:r w:rsidRPr="00F41386">
                    <w:rPr>
                      <w:rFonts w:asciiTheme="majorHAnsi" w:hAnsiTheme="majorHAnsi" w:cstheme="majorHAnsi"/>
                      <w:sz w:val="18"/>
                      <w:szCs w:val="18"/>
                    </w:rPr>
                    <w:t>in</w:t>
                  </w:r>
                  <w:proofErr w:type="gramEnd"/>
                  <w:r w:rsidRPr="00F41386">
                    <w:rPr>
                      <w:rFonts w:asciiTheme="majorHAnsi" w:hAnsiTheme="majorHAnsi" w:cstheme="majorHAnsi"/>
                      <w:sz w:val="18"/>
                      <w:szCs w:val="18"/>
                    </w:rPr>
                    <w:t xml:space="preserve"> 0.1m</w:t>
                  </w:r>
                </w:p>
              </w:tc>
              <w:tc>
                <w:tcPr>
                  <w:tcW w:w="1021" w:type="dxa"/>
                  <w:shd w:val="clear" w:color="auto" w:fill="E7E6E6"/>
                  <w:vAlign w:val="center"/>
                </w:tcPr>
                <w:p w14:paraId="69130636"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mg / kg</w:t>
                  </w:r>
                </w:p>
              </w:tc>
              <w:tc>
                <w:tcPr>
                  <w:tcW w:w="1158" w:type="dxa"/>
                  <w:shd w:val="clear" w:color="auto" w:fill="E7E6E6"/>
                  <w:vAlign w:val="center"/>
                </w:tcPr>
                <w:p w14:paraId="19E2436D"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20</w:t>
                  </w:r>
                </w:p>
              </w:tc>
              <w:tc>
                <w:tcPr>
                  <w:tcW w:w="1237" w:type="dxa"/>
                  <w:shd w:val="clear" w:color="auto" w:fill="E7E6E6"/>
                  <w:vAlign w:val="center"/>
                </w:tcPr>
                <w:p w14:paraId="18415F1A"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20 - 14</w:t>
                  </w:r>
                </w:p>
              </w:tc>
              <w:tc>
                <w:tcPr>
                  <w:tcW w:w="1237" w:type="dxa"/>
                  <w:shd w:val="clear" w:color="auto" w:fill="E7E6E6"/>
                  <w:vAlign w:val="center"/>
                </w:tcPr>
                <w:p w14:paraId="1EEA2C42"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14 - 8</w:t>
                  </w:r>
                </w:p>
              </w:tc>
              <w:tc>
                <w:tcPr>
                  <w:tcW w:w="1489" w:type="dxa"/>
                  <w:shd w:val="clear" w:color="auto" w:fill="E7E6E6"/>
                  <w:vAlign w:val="center"/>
                </w:tcPr>
                <w:p w14:paraId="18B0A237"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8 - 4</w:t>
                  </w:r>
                </w:p>
              </w:tc>
              <w:tc>
                <w:tcPr>
                  <w:tcW w:w="1260" w:type="dxa"/>
                  <w:shd w:val="clear" w:color="auto" w:fill="E7E6E6"/>
                  <w:vAlign w:val="center"/>
                </w:tcPr>
                <w:p w14:paraId="4B4BE156"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4</w:t>
                  </w:r>
                </w:p>
              </w:tc>
            </w:tr>
            <w:tr w:rsidR="007448DF" w:rsidRPr="00F41386" w14:paraId="67B79337" w14:textId="77777777" w:rsidTr="00D1337C">
              <w:tc>
                <w:tcPr>
                  <w:cnfStyle w:val="001000000000" w:firstRow="0" w:lastRow="0" w:firstColumn="1" w:lastColumn="0" w:oddVBand="0" w:evenVBand="0" w:oddHBand="0" w:evenHBand="0" w:firstRowFirstColumn="0" w:firstRowLastColumn="0" w:lastRowFirstColumn="0" w:lastRowLastColumn="0"/>
                  <w:tcW w:w="1558" w:type="dxa"/>
                  <w:vMerge/>
                  <w:vAlign w:val="center"/>
                </w:tcPr>
                <w:p w14:paraId="472874D0" w14:textId="77777777" w:rsidR="007448DF" w:rsidRPr="00F41386" w:rsidRDefault="007448DF" w:rsidP="007448DF">
                  <w:pPr>
                    <w:spacing w:after="0" w:line="240" w:lineRule="auto"/>
                    <w:contextualSpacing/>
                    <w:rPr>
                      <w:rFonts w:asciiTheme="majorHAnsi" w:hAnsiTheme="majorHAnsi" w:cstheme="majorHAnsi"/>
                      <w:sz w:val="18"/>
                      <w:szCs w:val="18"/>
                    </w:rPr>
                  </w:pPr>
                </w:p>
              </w:tc>
              <w:tc>
                <w:tcPr>
                  <w:tcW w:w="1534" w:type="dxa"/>
                  <w:vAlign w:val="center"/>
                </w:tcPr>
                <w:p w14:paraId="76161817" w14:textId="77777777" w:rsidR="007448DF" w:rsidRPr="00F41386" w:rsidRDefault="007448DF" w:rsidP="007448DF">
                  <w:pPr>
                    <w:spacing w:after="0" w:line="240" w:lineRule="auto"/>
                    <w:contextual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pH in 0.1m</w:t>
                  </w:r>
                </w:p>
              </w:tc>
              <w:tc>
                <w:tcPr>
                  <w:tcW w:w="1021" w:type="dxa"/>
                  <w:vAlign w:val="center"/>
                </w:tcPr>
                <w:p w14:paraId="48A723F7"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vanish/>
                      <w:sz w:val="18"/>
                      <w:szCs w:val="18"/>
                    </w:rPr>
                  </w:pPr>
                  <w:r w:rsidRPr="00F41386">
                    <w:rPr>
                      <w:rFonts w:asciiTheme="majorHAnsi" w:hAnsiTheme="majorHAnsi" w:cstheme="majorHAnsi"/>
                      <w:sz w:val="18"/>
                      <w:szCs w:val="18"/>
                    </w:rPr>
                    <w:t>pH units</w:t>
                  </w:r>
                  <w:r w:rsidRPr="00F41386">
                    <w:rPr>
                      <w:rFonts w:asciiTheme="majorHAnsi" w:hAnsiTheme="majorHAnsi" w:cstheme="majorHAnsi"/>
                      <w:vanish/>
                      <w:sz w:val="18"/>
                      <w:szCs w:val="18"/>
                    </w:rPr>
                    <w:t xml:space="preserve"> units</w:t>
                  </w:r>
                </w:p>
              </w:tc>
              <w:tc>
                <w:tcPr>
                  <w:tcW w:w="1158" w:type="dxa"/>
                  <w:vAlign w:val="center"/>
                </w:tcPr>
                <w:p w14:paraId="4F1B8D13"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7.3 – 6.6</w:t>
                  </w:r>
                </w:p>
              </w:tc>
              <w:tc>
                <w:tcPr>
                  <w:tcW w:w="1237" w:type="dxa"/>
                  <w:vAlign w:val="center"/>
                </w:tcPr>
                <w:p w14:paraId="6F0003A4"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i/>
                      <w:sz w:val="18"/>
                      <w:szCs w:val="18"/>
                    </w:rPr>
                  </w:pPr>
                  <w:r w:rsidRPr="00F41386">
                    <w:rPr>
                      <w:rFonts w:asciiTheme="majorHAnsi" w:hAnsiTheme="majorHAnsi" w:cstheme="majorHAnsi"/>
                      <w:i/>
                      <w:sz w:val="18"/>
                      <w:szCs w:val="18"/>
                    </w:rPr>
                    <w:t>&lt; 6.6. – 6.0 or</w:t>
                  </w:r>
                </w:p>
                <w:p w14:paraId="6E98A070"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i/>
                      <w:sz w:val="18"/>
                      <w:szCs w:val="18"/>
                    </w:rPr>
                  </w:pPr>
                  <w:r w:rsidRPr="00F41386">
                    <w:rPr>
                      <w:rFonts w:asciiTheme="majorHAnsi" w:hAnsiTheme="majorHAnsi" w:cstheme="majorHAnsi"/>
                      <w:i/>
                      <w:sz w:val="18"/>
                      <w:szCs w:val="18"/>
                    </w:rPr>
                    <w:t>&gt; 7.3 – 8.0</w:t>
                  </w:r>
                </w:p>
              </w:tc>
              <w:tc>
                <w:tcPr>
                  <w:tcW w:w="1237" w:type="dxa"/>
                  <w:vAlign w:val="center"/>
                </w:tcPr>
                <w:p w14:paraId="704FDE3F"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6.0 – 5.5</w:t>
                  </w:r>
                </w:p>
                <w:p w14:paraId="430E16F0"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or</w:t>
                  </w:r>
                </w:p>
                <w:p w14:paraId="0E92DF5D"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8.0 – 8.5</w:t>
                  </w:r>
                </w:p>
              </w:tc>
              <w:tc>
                <w:tcPr>
                  <w:tcW w:w="1489" w:type="dxa"/>
                  <w:vAlign w:val="center"/>
                </w:tcPr>
                <w:p w14:paraId="338FB506"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5.5 – 5.0</w:t>
                  </w:r>
                </w:p>
                <w:p w14:paraId="2B207089"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or</w:t>
                  </w:r>
                </w:p>
                <w:p w14:paraId="168A0AF1"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8.5 – 9.0</w:t>
                  </w:r>
                </w:p>
              </w:tc>
              <w:tc>
                <w:tcPr>
                  <w:tcW w:w="1260" w:type="dxa"/>
                  <w:vAlign w:val="center"/>
                </w:tcPr>
                <w:p w14:paraId="48D28ADA"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5.0</w:t>
                  </w:r>
                </w:p>
                <w:p w14:paraId="5025BC17"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or</w:t>
                  </w:r>
                </w:p>
                <w:p w14:paraId="52AD919A"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9.0</w:t>
                  </w:r>
                </w:p>
              </w:tc>
            </w:tr>
            <w:tr w:rsidR="007448DF" w:rsidRPr="00BA2DDA" w14:paraId="2893D2D1" w14:textId="77777777" w:rsidTr="00D133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shd w:val="clear" w:color="auto" w:fill="E7E6E6"/>
                  <w:vAlign w:val="center"/>
                </w:tcPr>
                <w:p w14:paraId="08978FC2"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Soil physical factors</w:t>
                  </w:r>
                </w:p>
              </w:tc>
              <w:tc>
                <w:tcPr>
                  <w:tcW w:w="1534" w:type="dxa"/>
                  <w:shd w:val="clear" w:color="auto" w:fill="E7E6E6"/>
                  <w:vAlign w:val="center"/>
                </w:tcPr>
                <w:p w14:paraId="3972B2BC" w14:textId="77777777" w:rsidR="007448DF" w:rsidRPr="00F41386" w:rsidRDefault="007448DF" w:rsidP="007448DF">
                  <w:pPr>
                    <w:spacing w:after="0" w:line="240" w:lineRule="auto"/>
                    <w:contextualSpacing/>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Surface soil structure</w:t>
                  </w:r>
                </w:p>
              </w:tc>
              <w:tc>
                <w:tcPr>
                  <w:tcW w:w="1021" w:type="dxa"/>
                  <w:shd w:val="clear" w:color="auto" w:fill="E7E6E6"/>
                  <w:vAlign w:val="center"/>
                </w:tcPr>
                <w:p w14:paraId="003FA50D"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variable</w:t>
                  </w:r>
                </w:p>
              </w:tc>
              <w:tc>
                <w:tcPr>
                  <w:tcW w:w="1158" w:type="dxa"/>
                  <w:shd w:val="clear" w:color="auto" w:fill="E7E6E6"/>
                  <w:vAlign w:val="center"/>
                </w:tcPr>
                <w:p w14:paraId="24AB9387"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Fine (peds &lt; 10mm)</w:t>
                  </w:r>
                </w:p>
              </w:tc>
              <w:tc>
                <w:tcPr>
                  <w:tcW w:w="1237" w:type="dxa"/>
                  <w:shd w:val="clear" w:color="auto" w:fill="E7E6E6"/>
                  <w:vAlign w:val="center"/>
                </w:tcPr>
                <w:p w14:paraId="65477789"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Coarse (peds &gt; 10mm)</w:t>
                  </w:r>
                </w:p>
              </w:tc>
              <w:tc>
                <w:tcPr>
                  <w:tcW w:w="1237" w:type="dxa"/>
                  <w:shd w:val="clear" w:color="auto" w:fill="E7E6E6"/>
                  <w:vAlign w:val="center"/>
                </w:tcPr>
                <w:p w14:paraId="01C1B4AA"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Surface crust</w:t>
                  </w:r>
                </w:p>
              </w:tc>
              <w:tc>
                <w:tcPr>
                  <w:tcW w:w="1489" w:type="dxa"/>
                  <w:shd w:val="clear" w:color="auto" w:fill="E7E6E6"/>
                  <w:vAlign w:val="center"/>
                </w:tcPr>
                <w:p w14:paraId="7F3C94D4"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Very hard setting</w:t>
                  </w:r>
                </w:p>
              </w:tc>
              <w:tc>
                <w:tcPr>
                  <w:tcW w:w="1260" w:type="dxa"/>
                  <w:shd w:val="clear" w:color="auto" w:fill="E7E6E6"/>
                  <w:vAlign w:val="center"/>
                </w:tcPr>
                <w:p w14:paraId="52267643"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Massive</w:t>
                  </w:r>
                </w:p>
              </w:tc>
            </w:tr>
            <w:tr w:rsidR="007448DF" w:rsidRPr="00F41386" w14:paraId="0AAA866C" w14:textId="77777777" w:rsidTr="00D1337C">
              <w:tc>
                <w:tcPr>
                  <w:cnfStyle w:val="001000000000" w:firstRow="0" w:lastRow="0" w:firstColumn="1" w:lastColumn="0" w:oddVBand="0" w:evenVBand="0" w:oddHBand="0" w:evenHBand="0" w:firstRowFirstColumn="0" w:firstRowLastColumn="0" w:lastRowFirstColumn="0" w:lastRowLastColumn="0"/>
                  <w:tcW w:w="1558" w:type="dxa"/>
                  <w:vAlign w:val="center"/>
                </w:tcPr>
                <w:p w14:paraId="4A0B53AC"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Salinity</w:t>
                  </w:r>
                </w:p>
              </w:tc>
              <w:tc>
                <w:tcPr>
                  <w:tcW w:w="1534" w:type="dxa"/>
                  <w:vAlign w:val="center"/>
                </w:tcPr>
                <w:p w14:paraId="2F95CCB8" w14:textId="77777777" w:rsidR="007448DF" w:rsidRPr="00F41386" w:rsidRDefault="007448DF" w:rsidP="007448DF">
                  <w:pPr>
                    <w:spacing w:after="0" w:line="240" w:lineRule="auto"/>
                    <w:contextual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EC in ERD</w:t>
                  </w:r>
                </w:p>
              </w:tc>
              <w:tc>
                <w:tcPr>
                  <w:tcW w:w="1021" w:type="dxa"/>
                  <w:vAlign w:val="center"/>
                </w:tcPr>
                <w:p w14:paraId="20DB8384"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proofErr w:type="spellStart"/>
                  <w:r w:rsidRPr="00F41386">
                    <w:rPr>
                      <w:rFonts w:asciiTheme="majorHAnsi" w:hAnsiTheme="majorHAnsi" w:cstheme="majorHAnsi"/>
                      <w:sz w:val="18"/>
                      <w:szCs w:val="18"/>
                    </w:rPr>
                    <w:t>dS</w:t>
                  </w:r>
                  <w:proofErr w:type="spellEnd"/>
                  <w:r w:rsidRPr="00F41386">
                    <w:rPr>
                      <w:rFonts w:asciiTheme="majorHAnsi" w:hAnsiTheme="majorHAnsi" w:cstheme="majorHAnsi"/>
                      <w:sz w:val="18"/>
                      <w:szCs w:val="18"/>
                    </w:rPr>
                    <w:t>/m</w:t>
                  </w:r>
                </w:p>
              </w:tc>
              <w:tc>
                <w:tcPr>
                  <w:tcW w:w="1158" w:type="dxa"/>
                  <w:vAlign w:val="center"/>
                </w:tcPr>
                <w:p w14:paraId="20511C2C"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2</w:t>
                  </w:r>
                </w:p>
              </w:tc>
              <w:tc>
                <w:tcPr>
                  <w:tcW w:w="1237" w:type="dxa"/>
                  <w:vAlign w:val="center"/>
                </w:tcPr>
                <w:p w14:paraId="62B286D2"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2 - &lt; 4</w:t>
                  </w:r>
                </w:p>
              </w:tc>
              <w:tc>
                <w:tcPr>
                  <w:tcW w:w="1237" w:type="dxa"/>
                  <w:vAlign w:val="center"/>
                </w:tcPr>
                <w:p w14:paraId="75EB0106"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4 - &lt; 10</w:t>
                  </w:r>
                </w:p>
              </w:tc>
              <w:tc>
                <w:tcPr>
                  <w:tcW w:w="1489" w:type="dxa"/>
                  <w:vAlign w:val="center"/>
                </w:tcPr>
                <w:p w14:paraId="5393421B"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10 - &lt; 16</w:t>
                  </w:r>
                </w:p>
              </w:tc>
              <w:tc>
                <w:tcPr>
                  <w:tcW w:w="1260" w:type="dxa"/>
                  <w:vAlign w:val="center"/>
                </w:tcPr>
                <w:p w14:paraId="535BFA9F"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 16</w:t>
                  </w:r>
                </w:p>
              </w:tc>
            </w:tr>
            <w:tr w:rsidR="007448DF" w:rsidRPr="00BA2DDA" w14:paraId="26666531" w14:textId="77777777" w:rsidTr="00D133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shd w:val="clear" w:color="auto" w:fill="E7E6E6"/>
                  <w:vAlign w:val="center"/>
                </w:tcPr>
                <w:p w14:paraId="4AF39CD9"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Rockiness</w:t>
                  </w:r>
                </w:p>
              </w:tc>
              <w:tc>
                <w:tcPr>
                  <w:tcW w:w="1534" w:type="dxa"/>
                  <w:shd w:val="clear" w:color="auto" w:fill="E7E6E6"/>
                  <w:vAlign w:val="center"/>
                </w:tcPr>
                <w:p w14:paraId="7ED512D6" w14:textId="77777777" w:rsidR="007448DF" w:rsidRPr="00F41386" w:rsidRDefault="007448DF" w:rsidP="007448DF">
                  <w:pPr>
                    <w:spacing w:after="0" w:line="240" w:lineRule="auto"/>
                    <w:contextualSpacing/>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Fragments on surface</w:t>
                  </w:r>
                </w:p>
              </w:tc>
              <w:tc>
                <w:tcPr>
                  <w:tcW w:w="1021" w:type="dxa"/>
                  <w:shd w:val="clear" w:color="auto" w:fill="E7E6E6"/>
                  <w:vAlign w:val="center"/>
                </w:tcPr>
                <w:p w14:paraId="4F408C0F"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w:t>
                  </w:r>
                </w:p>
              </w:tc>
              <w:tc>
                <w:tcPr>
                  <w:tcW w:w="1158" w:type="dxa"/>
                  <w:shd w:val="clear" w:color="auto" w:fill="E7E6E6"/>
                  <w:vAlign w:val="center"/>
                </w:tcPr>
                <w:p w14:paraId="7A4A0013"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5</w:t>
                  </w:r>
                </w:p>
              </w:tc>
              <w:tc>
                <w:tcPr>
                  <w:tcW w:w="1237" w:type="dxa"/>
                  <w:shd w:val="clear" w:color="auto" w:fill="E7E6E6"/>
                  <w:vAlign w:val="center"/>
                </w:tcPr>
                <w:p w14:paraId="03F1D6F0"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5 - 10</w:t>
                  </w:r>
                </w:p>
              </w:tc>
              <w:tc>
                <w:tcPr>
                  <w:tcW w:w="1237" w:type="dxa"/>
                  <w:shd w:val="clear" w:color="auto" w:fill="E7E6E6"/>
                  <w:vAlign w:val="center"/>
                </w:tcPr>
                <w:p w14:paraId="6FCF5661"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10 - 30</w:t>
                  </w:r>
                </w:p>
              </w:tc>
              <w:tc>
                <w:tcPr>
                  <w:tcW w:w="1489" w:type="dxa"/>
                  <w:shd w:val="clear" w:color="auto" w:fill="E7E6E6"/>
                  <w:vAlign w:val="center"/>
                </w:tcPr>
                <w:p w14:paraId="0031B2FD"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30 - 60</w:t>
                  </w:r>
                </w:p>
              </w:tc>
              <w:tc>
                <w:tcPr>
                  <w:tcW w:w="1260" w:type="dxa"/>
                  <w:shd w:val="clear" w:color="auto" w:fill="E7E6E6"/>
                  <w:vAlign w:val="center"/>
                </w:tcPr>
                <w:p w14:paraId="0DAC4F2F"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60</w:t>
                  </w:r>
                </w:p>
              </w:tc>
            </w:tr>
            <w:tr w:rsidR="007448DF" w:rsidRPr="00F41386" w14:paraId="070CBF0D" w14:textId="77777777" w:rsidTr="00D1337C">
              <w:tc>
                <w:tcPr>
                  <w:cnfStyle w:val="001000000000" w:firstRow="0" w:lastRow="0" w:firstColumn="1" w:lastColumn="0" w:oddVBand="0" w:evenVBand="0" w:oddHBand="0" w:evenHBand="0" w:firstRowFirstColumn="0" w:firstRowLastColumn="0" w:lastRowFirstColumn="0" w:lastRowLastColumn="0"/>
                  <w:tcW w:w="1558" w:type="dxa"/>
                  <w:vMerge w:val="restart"/>
                  <w:vAlign w:val="center"/>
                </w:tcPr>
                <w:p w14:paraId="4144C39A"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Topography (slope)</w:t>
                  </w:r>
                </w:p>
              </w:tc>
              <w:tc>
                <w:tcPr>
                  <w:tcW w:w="1534" w:type="dxa"/>
                  <w:vAlign w:val="center"/>
                </w:tcPr>
                <w:p w14:paraId="0610BCD9" w14:textId="77777777" w:rsidR="007448DF" w:rsidRPr="00F41386" w:rsidRDefault="007448DF" w:rsidP="007448DF">
                  <w:pPr>
                    <w:spacing w:after="0" w:line="240" w:lineRule="auto"/>
                    <w:contextual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Gradient, surface</w:t>
                  </w:r>
                </w:p>
              </w:tc>
              <w:tc>
                <w:tcPr>
                  <w:tcW w:w="1021" w:type="dxa"/>
                  <w:vAlign w:val="center"/>
                </w:tcPr>
                <w:p w14:paraId="4B297266"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w:t>
                  </w:r>
                </w:p>
              </w:tc>
              <w:tc>
                <w:tcPr>
                  <w:tcW w:w="1158" w:type="dxa"/>
                  <w:vAlign w:val="center"/>
                </w:tcPr>
                <w:p w14:paraId="10169B48"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5</w:t>
                  </w:r>
                </w:p>
              </w:tc>
              <w:tc>
                <w:tcPr>
                  <w:tcW w:w="1237" w:type="dxa"/>
                  <w:vAlign w:val="center"/>
                </w:tcPr>
                <w:p w14:paraId="4E4FE608"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5 - &lt; 10</w:t>
                  </w:r>
                </w:p>
              </w:tc>
              <w:tc>
                <w:tcPr>
                  <w:tcW w:w="1237" w:type="dxa"/>
                  <w:vAlign w:val="center"/>
                </w:tcPr>
                <w:p w14:paraId="6A38A8AE"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10 - &lt; 15</w:t>
                  </w:r>
                </w:p>
              </w:tc>
              <w:tc>
                <w:tcPr>
                  <w:tcW w:w="1489" w:type="dxa"/>
                  <w:vAlign w:val="center"/>
                </w:tcPr>
                <w:p w14:paraId="1AAC0B02"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15 - &lt; 20</w:t>
                  </w:r>
                </w:p>
              </w:tc>
              <w:tc>
                <w:tcPr>
                  <w:tcW w:w="1260" w:type="dxa"/>
                  <w:vAlign w:val="center"/>
                </w:tcPr>
                <w:p w14:paraId="552EFF80"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 20</w:t>
                  </w:r>
                </w:p>
              </w:tc>
            </w:tr>
            <w:tr w:rsidR="007448DF" w:rsidRPr="00BA2DDA" w14:paraId="38D89710" w14:textId="77777777" w:rsidTr="00D133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vMerge/>
                  <w:vAlign w:val="center"/>
                </w:tcPr>
                <w:p w14:paraId="0F09F845" w14:textId="77777777" w:rsidR="007448DF" w:rsidRPr="00F41386" w:rsidRDefault="007448DF" w:rsidP="007448DF">
                  <w:pPr>
                    <w:spacing w:after="0" w:line="240" w:lineRule="auto"/>
                    <w:contextualSpacing/>
                    <w:rPr>
                      <w:rFonts w:asciiTheme="majorHAnsi" w:hAnsiTheme="majorHAnsi" w:cstheme="majorHAnsi"/>
                      <w:sz w:val="18"/>
                      <w:szCs w:val="18"/>
                    </w:rPr>
                  </w:pPr>
                </w:p>
              </w:tc>
              <w:tc>
                <w:tcPr>
                  <w:tcW w:w="1534" w:type="dxa"/>
                  <w:shd w:val="clear" w:color="auto" w:fill="E7E6E6"/>
                  <w:vAlign w:val="center"/>
                </w:tcPr>
                <w:p w14:paraId="0C86186E" w14:textId="77777777" w:rsidR="007448DF" w:rsidRPr="00F41386" w:rsidRDefault="007448DF" w:rsidP="007448DF">
                  <w:pPr>
                    <w:spacing w:after="0" w:line="240" w:lineRule="auto"/>
                    <w:contextualSpacing/>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Vertical interval, surface</w:t>
                  </w:r>
                </w:p>
              </w:tc>
              <w:tc>
                <w:tcPr>
                  <w:tcW w:w="1021" w:type="dxa"/>
                  <w:shd w:val="clear" w:color="auto" w:fill="E7E6E6"/>
                  <w:vAlign w:val="center"/>
                </w:tcPr>
                <w:p w14:paraId="0F63F1A1"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m</w:t>
                  </w:r>
                </w:p>
              </w:tc>
              <w:tc>
                <w:tcPr>
                  <w:tcW w:w="1158" w:type="dxa"/>
                  <w:shd w:val="clear" w:color="auto" w:fill="E7E6E6"/>
                  <w:vAlign w:val="center"/>
                </w:tcPr>
                <w:p w14:paraId="083973C6"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Nil ripping furrows</w:t>
                  </w:r>
                </w:p>
              </w:tc>
              <w:tc>
                <w:tcPr>
                  <w:tcW w:w="1237" w:type="dxa"/>
                  <w:shd w:val="clear" w:color="auto" w:fill="E7E6E6"/>
                  <w:vAlign w:val="center"/>
                </w:tcPr>
                <w:p w14:paraId="1F1B34F2"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Regular ripping furrows &lt; 0.2m</w:t>
                  </w:r>
                </w:p>
              </w:tc>
              <w:tc>
                <w:tcPr>
                  <w:tcW w:w="1237" w:type="dxa"/>
                  <w:shd w:val="clear" w:color="auto" w:fill="E7E6E6"/>
                  <w:vAlign w:val="center"/>
                </w:tcPr>
                <w:p w14:paraId="71CADC5C"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Regular ripping furrows &gt; 0.2 – 0.4m</w:t>
                  </w:r>
                </w:p>
              </w:tc>
              <w:tc>
                <w:tcPr>
                  <w:tcW w:w="1489" w:type="dxa"/>
                  <w:shd w:val="clear" w:color="auto" w:fill="E7E6E6"/>
                  <w:vAlign w:val="center"/>
                </w:tcPr>
                <w:p w14:paraId="0E74BB52"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Regular ripping furrows &gt; 0.4 – 0.6m</w:t>
                  </w:r>
                </w:p>
              </w:tc>
              <w:tc>
                <w:tcPr>
                  <w:tcW w:w="1260" w:type="dxa"/>
                  <w:shd w:val="clear" w:color="auto" w:fill="E7E6E6"/>
                  <w:vAlign w:val="center"/>
                </w:tcPr>
                <w:p w14:paraId="2F43030B"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Regular ripping furrows &gt; 0.6m</w:t>
                  </w:r>
                </w:p>
              </w:tc>
            </w:tr>
            <w:tr w:rsidR="007448DF" w:rsidRPr="00F41386" w14:paraId="36B470BF" w14:textId="77777777" w:rsidTr="00D1337C">
              <w:tc>
                <w:tcPr>
                  <w:cnfStyle w:val="001000000000" w:firstRow="0" w:lastRow="0" w:firstColumn="1" w:lastColumn="0" w:oddVBand="0" w:evenVBand="0" w:oddHBand="0" w:evenHBand="0" w:firstRowFirstColumn="0" w:firstRowLastColumn="0" w:lastRowFirstColumn="0" w:lastRowLastColumn="0"/>
                  <w:tcW w:w="1558" w:type="dxa"/>
                  <w:vMerge w:val="restart"/>
                  <w:vAlign w:val="center"/>
                </w:tcPr>
                <w:p w14:paraId="68280106"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Water erosion, surface soil</w:t>
                  </w:r>
                </w:p>
              </w:tc>
              <w:tc>
                <w:tcPr>
                  <w:tcW w:w="1534" w:type="dxa"/>
                  <w:vAlign w:val="center"/>
                </w:tcPr>
                <w:p w14:paraId="61BC3691" w14:textId="77777777" w:rsidR="007448DF" w:rsidRPr="00F41386" w:rsidRDefault="007448DF" w:rsidP="007448DF">
                  <w:pPr>
                    <w:spacing w:after="0" w:line="240" w:lineRule="auto"/>
                    <w:contextual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Slope (ESP in 0.1m &lt;6)</w:t>
                  </w:r>
                </w:p>
              </w:tc>
              <w:tc>
                <w:tcPr>
                  <w:tcW w:w="1021" w:type="dxa"/>
                  <w:vAlign w:val="center"/>
                </w:tcPr>
                <w:p w14:paraId="0C864E64"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w:t>
                  </w:r>
                </w:p>
              </w:tc>
              <w:tc>
                <w:tcPr>
                  <w:tcW w:w="1158" w:type="dxa"/>
                  <w:vAlign w:val="center"/>
                </w:tcPr>
                <w:p w14:paraId="177A1385"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5</w:t>
                  </w:r>
                </w:p>
              </w:tc>
              <w:tc>
                <w:tcPr>
                  <w:tcW w:w="1237" w:type="dxa"/>
                  <w:vAlign w:val="center"/>
                </w:tcPr>
                <w:p w14:paraId="414B89D7"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5 - 8</w:t>
                  </w:r>
                </w:p>
              </w:tc>
              <w:tc>
                <w:tcPr>
                  <w:tcW w:w="1237" w:type="dxa"/>
                  <w:vAlign w:val="center"/>
                </w:tcPr>
                <w:p w14:paraId="09F3E39C"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8 - 12</w:t>
                  </w:r>
                </w:p>
              </w:tc>
              <w:tc>
                <w:tcPr>
                  <w:tcW w:w="1489" w:type="dxa"/>
                  <w:vAlign w:val="center"/>
                </w:tcPr>
                <w:p w14:paraId="6C6F9DBA"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12 - 18</w:t>
                  </w:r>
                </w:p>
              </w:tc>
              <w:tc>
                <w:tcPr>
                  <w:tcW w:w="1260" w:type="dxa"/>
                  <w:vAlign w:val="center"/>
                </w:tcPr>
                <w:p w14:paraId="1102E268"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18</w:t>
                  </w:r>
                </w:p>
              </w:tc>
            </w:tr>
            <w:tr w:rsidR="007448DF" w:rsidRPr="00BA2DDA" w14:paraId="1D03C18E" w14:textId="77777777" w:rsidTr="00D133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vMerge/>
                  <w:vAlign w:val="center"/>
                </w:tcPr>
                <w:p w14:paraId="4356155F" w14:textId="77777777" w:rsidR="007448DF" w:rsidRPr="00F41386" w:rsidRDefault="007448DF" w:rsidP="007448DF">
                  <w:pPr>
                    <w:spacing w:after="0" w:line="240" w:lineRule="auto"/>
                    <w:contextualSpacing/>
                    <w:rPr>
                      <w:rFonts w:asciiTheme="majorHAnsi" w:hAnsiTheme="majorHAnsi" w:cstheme="majorHAnsi"/>
                      <w:sz w:val="18"/>
                      <w:szCs w:val="18"/>
                    </w:rPr>
                  </w:pPr>
                </w:p>
              </w:tc>
              <w:tc>
                <w:tcPr>
                  <w:tcW w:w="1534" w:type="dxa"/>
                  <w:shd w:val="clear" w:color="auto" w:fill="E7E6E6"/>
                  <w:vAlign w:val="center"/>
                </w:tcPr>
                <w:p w14:paraId="587EAA03" w14:textId="77777777" w:rsidR="007448DF" w:rsidRPr="00F41386" w:rsidRDefault="007448DF" w:rsidP="007448DF">
                  <w:pPr>
                    <w:spacing w:after="0" w:line="240" w:lineRule="auto"/>
                    <w:contextualSpacing/>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 xml:space="preserve">Slope (ESP in </w:t>
                  </w:r>
                  <w:proofErr w:type="gramStart"/>
                  <w:r w:rsidRPr="00F41386">
                    <w:rPr>
                      <w:rFonts w:asciiTheme="majorHAnsi" w:hAnsiTheme="majorHAnsi" w:cstheme="majorHAnsi"/>
                      <w:sz w:val="18"/>
                      <w:szCs w:val="18"/>
                    </w:rPr>
                    <w:t>0.1m  &gt;</w:t>
                  </w:r>
                  <w:proofErr w:type="gramEnd"/>
                  <w:r w:rsidRPr="00F41386">
                    <w:rPr>
                      <w:rFonts w:asciiTheme="majorHAnsi" w:hAnsiTheme="majorHAnsi" w:cstheme="majorHAnsi"/>
                      <w:sz w:val="18"/>
                      <w:szCs w:val="18"/>
                    </w:rPr>
                    <w:t xml:space="preserve"> 6 - &lt; 14)</w:t>
                  </w:r>
                </w:p>
              </w:tc>
              <w:tc>
                <w:tcPr>
                  <w:tcW w:w="1021" w:type="dxa"/>
                  <w:shd w:val="clear" w:color="auto" w:fill="E7E6E6"/>
                  <w:vAlign w:val="center"/>
                </w:tcPr>
                <w:p w14:paraId="0E4D2064"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w:t>
                  </w:r>
                </w:p>
              </w:tc>
              <w:tc>
                <w:tcPr>
                  <w:tcW w:w="1158" w:type="dxa"/>
                  <w:shd w:val="clear" w:color="auto" w:fill="E7E6E6"/>
                  <w:vAlign w:val="center"/>
                </w:tcPr>
                <w:p w14:paraId="3FE05400"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3</w:t>
                  </w:r>
                </w:p>
              </w:tc>
              <w:tc>
                <w:tcPr>
                  <w:tcW w:w="1237" w:type="dxa"/>
                  <w:shd w:val="clear" w:color="auto" w:fill="E7E6E6"/>
                  <w:vAlign w:val="center"/>
                </w:tcPr>
                <w:p w14:paraId="1C035C45"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3 - 6</w:t>
                  </w:r>
                </w:p>
              </w:tc>
              <w:tc>
                <w:tcPr>
                  <w:tcW w:w="1237" w:type="dxa"/>
                  <w:shd w:val="clear" w:color="auto" w:fill="E7E6E6"/>
                  <w:vAlign w:val="center"/>
                </w:tcPr>
                <w:p w14:paraId="47F7757E"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6 - 10</w:t>
                  </w:r>
                </w:p>
              </w:tc>
              <w:tc>
                <w:tcPr>
                  <w:tcW w:w="1489" w:type="dxa"/>
                  <w:shd w:val="clear" w:color="auto" w:fill="E7E6E6"/>
                  <w:vAlign w:val="center"/>
                </w:tcPr>
                <w:p w14:paraId="7B6345FA"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10 - 12</w:t>
                  </w:r>
                </w:p>
              </w:tc>
              <w:tc>
                <w:tcPr>
                  <w:tcW w:w="1260" w:type="dxa"/>
                  <w:shd w:val="clear" w:color="auto" w:fill="E7E6E6"/>
                  <w:vAlign w:val="center"/>
                </w:tcPr>
                <w:p w14:paraId="2A80748B"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12</w:t>
                  </w:r>
                </w:p>
              </w:tc>
            </w:tr>
            <w:tr w:rsidR="007448DF" w:rsidRPr="00F41386" w14:paraId="1C049812" w14:textId="77777777" w:rsidTr="00D1337C">
              <w:tc>
                <w:tcPr>
                  <w:cnfStyle w:val="001000000000" w:firstRow="0" w:lastRow="0" w:firstColumn="1" w:lastColumn="0" w:oddVBand="0" w:evenVBand="0" w:oddHBand="0" w:evenHBand="0" w:firstRowFirstColumn="0" w:firstRowLastColumn="0" w:lastRowFirstColumn="0" w:lastRowLastColumn="0"/>
                  <w:tcW w:w="1558" w:type="dxa"/>
                  <w:vMerge/>
                  <w:vAlign w:val="center"/>
                </w:tcPr>
                <w:p w14:paraId="34251BE2" w14:textId="77777777" w:rsidR="007448DF" w:rsidRPr="00F41386" w:rsidRDefault="007448DF" w:rsidP="007448DF">
                  <w:pPr>
                    <w:spacing w:after="0" w:line="240" w:lineRule="auto"/>
                    <w:contextualSpacing/>
                    <w:rPr>
                      <w:rFonts w:asciiTheme="majorHAnsi" w:hAnsiTheme="majorHAnsi" w:cstheme="majorHAnsi"/>
                      <w:sz w:val="18"/>
                      <w:szCs w:val="18"/>
                    </w:rPr>
                  </w:pPr>
                </w:p>
              </w:tc>
              <w:tc>
                <w:tcPr>
                  <w:tcW w:w="1534" w:type="dxa"/>
                  <w:vAlign w:val="center"/>
                </w:tcPr>
                <w:p w14:paraId="0EAB88E4" w14:textId="77777777" w:rsidR="007448DF" w:rsidRPr="00F41386" w:rsidRDefault="007448DF" w:rsidP="007448DF">
                  <w:pPr>
                    <w:spacing w:after="0" w:line="240" w:lineRule="auto"/>
                    <w:contextual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 xml:space="preserve">Slope (ESP in </w:t>
                  </w:r>
                  <w:proofErr w:type="gramStart"/>
                  <w:r w:rsidRPr="00F41386">
                    <w:rPr>
                      <w:rFonts w:asciiTheme="majorHAnsi" w:hAnsiTheme="majorHAnsi" w:cstheme="majorHAnsi"/>
                      <w:sz w:val="18"/>
                      <w:szCs w:val="18"/>
                    </w:rPr>
                    <w:t>0.1m  &gt;</w:t>
                  </w:r>
                  <w:proofErr w:type="gramEnd"/>
                  <w:r w:rsidRPr="00F41386">
                    <w:rPr>
                      <w:rFonts w:asciiTheme="majorHAnsi" w:hAnsiTheme="majorHAnsi" w:cstheme="majorHAnsi"/>
                      <w:sz w:val="18"/>
                      <w:szCs w:val="18"/>
                    </w:rPr>
                    <w:t xml:space="preserve"> 14)</w:t>
                  </w:r>
                </w:p>
              </w:tc>
              <w:tc>
                <w:tcPr>
                  <w:tcW w:w="1021" w:type="dxa"/>
                  <w:vAlign w:val="center"/>
                </w:tcPr>
                <w:p w14:paraId="65AF59DC"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w:t>
                  </w:r>
                </w:p>
              </w:tc>
              <w:tc>
                <w:tcPr>
                  <w:tcW w:w="1158" w:type="dxa"/>
                  <w:vAlign w:val="center"/>
                </w:tcPr>
                <w:p w14:paraId="13172E42"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1</w:t>
                  </w:r>
                </w:p>
              </w:tc>
              <w:tc>
                <w:tcPr>
                  <w:tcW w:w="1237" w:type="dxa"/>
                  <w:vAlign w:val="center"/>
                </w:tcPr>
                <w:p w14:paraId="7B564B93"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1 - 2</w:t>
                  </w:r>
                </w:p>
              </w:tc>
              <w:tc>
                <w:tcPr>
                  <w:tcW w:w="1237" w:type="dxa"/>
                  <w:vAlign w:val="center"/>
                </w:tcPr>
                <w:p w14:paraId="389E500C"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2 - 4</w:t>
                  </w:r>
                </w:p>
              </w:tc>
              <w:tc>
                <w:tcPr>
                  <w:tcW w:w="1489" w:type="dxa"/>
                  <w:vAlign w:val="center"/>
                </w:tcPr>
                <w:p w14:paraId="2C71A9C3"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4 - 6</w:t>
                  </w:r>
                </w:p>
              </w:tc>
              <w:tc>
                <w:tcPr>
                  <w:tcW w:w="1260" w:type="dxa"/>
                  <w:vAlign w:val="center"/>
                </w:tcPr>
                <w:p w14:paraId="1F8A69AB"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6</w:t>
                  </w:r>
                </w:p>
              </w:tc>
            </w:tr>
            <w:tr w:rsidR="007448DF" w:rsidRPr="00BA2DDA" w14:paraId="05EB4737" w14:textId="77777777" w:rsidTr="00D133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shd w:val="clear" w:color="auto" w:fill="E7E6E6"/>
                  <w:vAlign w:val="center"/>
                </w:tcPr>
                <w:p w14:paraId="774AA0EF" w14:textId="77777777" w:rsidR="007448DF" w:rsidRPr="00F41386" w:rsidRDefault="007448DF" w:rsidP="007448DF">
                  <w:pPr>
                    <w:spacing w:after="0" w:line="240" w:lineRule="auto"/>
                    <w:contextualSpacing/>
                    <w:rPr>
                      <w:rFonts w:asciiTheme="majorHAnsi" w:hAnsiTheme="majorHAnsi" w:cstheme="majorHAnsi"/>
                      <w:sz w:val="18"/>
                      <w:szCs w:val="18"/>
                    </w:rPr>
                  </w:pPr>
                  <w:r w:rsidRPr="00F41386">
                    <w:rPr>
                      <w:rFonts w:asciiTheme="majorHAnsi" w:hAnsiTheme="majorHAnsi" w:cstheme="majorHAnsi"/>
                      <w:sz w:val="18"/>
                      <w:szCs w:val="18"/>
                    </w:rPr>
                    <w:t>Sub-soil erosion</w:t>
                  </w:r>
                </w:p>
              </w:tc>
              <w:tc>
                <w:tcPr>
                  <w:tcW w:w="1534" w:type="dxa"/>
                  <w:shd w:val="clear" w:color="auto" w:fill="E7E6E6"/>
                  <w:vAlign w:val="center"/>
                </w:tcPr>
                <w:p w14:paraId="050CEC16" w14:textId="77777777" w:rsidR="007448DF" w:rsidRPr="00F41386" w:rsidRDefault="007448DF" w:rsidP="007448DF">
                  <w:pPr>
                    <w:spacing w:after="0" w:line="240" w:lineRule="auto"/>
                    <w:contextualSpacing/>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 xml:space="preserve">ESP at 0.5m </w:t>
                  </w:r>
                </w:p>
              </w:tc>
              <w:tc>
                <w:tcPr>
                  <w:tcW w:w="1021" w:type="dxa"/>
                  <w:shd w:val="clear" w:color="auto" w:fill="E7E6E6"/>
                  <w:vAlign w:val="center"/>
                </w:tcPr>
                <w:p w14:paraId="5BC9B3D3"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w:t>
                  </w:r>
                </w:p>
              </w:tc>
              <w:tc>
                <w:tcPr>
                  <w:tcW w:w="1158" w:type="dxa"/>
                  <w:shd w:val="clear" w:color="auto" w:fill="E7E6E6"/>
                  <w:vAlign w:val="center"/>
                </w:tcPr>
                <w:p w14:paraId="64048974"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&lt; 7</w:t>
                  </w:r>
                </w:p>
              </w:tc>
              <w:tc>
                <w:tcPr>
                  <w:tcW w:w="1237" w:type="dxa"/>
                  <w:shd w:val="clear" w:color="auto" w:fill="E7E6E6"/>
                  <w:vAlign w:val="center"/>
                </w:tcPr>
                <w:p w14:paraId="1D1A253F"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7 - 14</w:t>
                  </w:r>
                </w:p>
              </w:tc>
              <w:tc>
                <w:tcPr>
                  <w:tcW w:w="1237" w:type="dxa"/>
                  <w:shd w:val="clear" w:color="auto" w:fill="E7E6E6"/>
                  <w:vAlign w:val="center"/>
                </w:tcPr>
                <w:p w14:paraId="0F13B044"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14 - 23</w:t>
                  </w:r>
                </w:p>
              </w:tc>
              <w:tc>
                <w:tcPr>
                  <w:tcW w:w="1489" w:type="dxa"/>
                  <w:shd w:val="clear" w:color="auto" w:fill="E7E6E6"/>
                  <w:vAlign w:val="center"/>
                </w:tcPr>
                <w:p w14:paraId="015DD408"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23 - 34</w:t>
                  </w:r>
                </w:p>
              </w:tc>
              <w:tc>
                <w:tcPr>
                  <w:tcW w:w="1260" w:type="dxa"/>
                  <w:shd w:val="clear" w:color="auto" w:fill="E7E6E6"/>
                  <w:vAlign w:val="center"/>
                </w:tcPr>
                <w:p w14:paraId="079BFAA5" w14:textId="77777777" w:rsidR="007448DF" w:rsidRPr="00F41386" w:rsidRDefault="007448DF" w:rsidP="007448DF">
                  <w:pPr>
                    <w:spacing w:after="0" w:line="240" w:lineRule="auto"/>
                    <w:contextualSpacing/>
                    <w:jc w:val="cente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&gt; 34</w:t>
                  </w:r>
                </w:p>
              </w:tc>
            </w:tr>
            <w:tr w:rsidR="007448DF" w:rsidRPr="00F41386" w14:paraId="728A3C9D" w14:textId="77777777" w:rsidTr="00D1337C">
              <w:tc>
                <w:tcPr>
                  <w:cnfStyle w:val="001000000000" w:firstRow="0" w:lastRow="0" w:firstColumn="1" w:lastColumn="0" w:oddVBand="0" w:evenVBand="0" w:oddHBand="0" w:evenHBand="0" w:firstRowFirstColumn="0" w:firstRowLastColumn="0" w:lastRowFirstColumn="0" w:lastRowLastColumn="0"/>
                  <w:tcW w:w="1558" w:type="dxa"/>
                  <w:vAlign w:val="center"/>
                </w:tcPr>
                <w:p w14:paraId="2E17BB99" w14:textId="77777777" w:rsidR="007448DF" w:rsidRPr="00F41386" w:rsidRDefault="007448DF" w:rsidP="007448DF">
                  <w:pPr>
                    <w:spacing w:after="0" w:line="240" w:lineRule="auto"/>
                    <w:contextualSpacing/>
                    <w:rPr>
                      <w:rFonts w:asciiTheme="majorHAnsi" w:hAnsiTheme="majorHAnsi" w:cstheme="majorHAnsi"/>
                      <w:sz w:val="18"/>
                      <w:szCs w:val="18"/>
                    </w:rPr>
                  </w:pPr>
                  <w:r>
                    <w:rPr>
                      <w:rFonts w:asciiTheme="majorHAnsi" w:hAnsiTheme="majorHAnsi" w:cstheme="majorHAnsi"/>
                      <w:sz w:val="18"/>
                      <w:szCs w:val="18"/>
                    </w:rPr>
                    <w:t>PAF</w:t>
                  </w:r>
                  <w:r w:rsidRPr="00F41386">
                    <w:rPr>
                      <w:rFonts w:asciiTheme="majorHAnsi" w:hAnsiTheme="majorHAnsi" w:cstheme="majorHAnsi"/>
                      <w:sz w:val="18"/>
                      <w:szCs w:val="18"/>
                    </w:rPr>
                    <w:t xml:space="preserve"> materials</w:t>
                  </w:r>
                </w:p>
              </w:tc>
              <w:tc>
                <w:tcPr>
                  <w:tcW w:w="1534" w:type="dxa"/>
                  <w:vAlign w:val="center"/>
                </w:tcPr>
                <w:p w14:paraId="5F8497A9" w14:textId="77777777" w:rsidR="007448DF" w:rsidRPr="00F41386" w:rsidRDefault="007448DF" w:rsidP="007448DF">
                  <w:pPr>
                    <w:spacing w:after="0" w:line="240" w:lineRule="auto"/>
                    <w:contextual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pH &lt; 4.5</w:t>
                  </w:r>
                </w:p>
              </w:tc>
              <w:tc>
                <w:tcPr>
                  <w:tcW w:w="1021" w:type="dxa"/>
                  <w:vAlign w:val="center"/>
                </w:tcPr>
                <w:p w14:paraId="7CBB23FE"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pH units</w:t>
                  </w:r>
                </w:p>
              </w:tc>
              <w:tc>
                <w:tcPr>
                  <w:tcW w:w="1158" w:type="dxa"/>
                  <w:vAlign w:val="center"/>
                </w:tcPr>
                <w:p w14:paraId="3260B784"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Not likely to be present within 5m of surface</w:t>
                  </w:r>
                </w:p>
              </w:tc>
              <w:tc>
                <w:tcPr>
                  <w:tcW w:w="1237" w:type="dxa"/>
                  <w:vAlign w:val="center"/>
                </w:tcPr>
                <w:p w14:paraId="436D20B0"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i/>
                      <w:sz w:val="18"/>
                      <w:szCs w:val="18"/>
                    </w:rPr>
                  </w:pPr>
                  <w:r w:rsidRPr="00F41386">
                    <w:rPr>
                      <w:rFonts w:asciiTheme="majorHAnsi" w:hAnsiTheme="majorHAnsi" w:cstheme="majorHAnsi"/>
                      <w:sz w:val="18"/>
                      <w:szCs w:val="18"/>
                    </w:rPr>
                    <w:t>Not likely to be present within 3m of surface</w:t>
                  </w:r>
                </w:p>
              </w:tc>
              <w:tc>
                <w:tcPr>
                  <w:tcW w:w="1237" w:type="dxa"/>
                  <w:vAlign w:val="center"/>
                </w:tcPr>
                <w:p w14:paraId="4C8BE2B1"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Not likely to be present within 2m of surface</w:t>
                  </w:r>
                </w:p>
              </w:tc>
              <w:tc>
                <w:tcPr>
                  <w:tcW w:w="1489" w:type="dxa"/>
                  <w:vAlign w:val="center"/>
                </w:tcPr>
                <w:p w14:paraId="2D848994"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Present immediately below root zone (0.9 – 0.6m)</w:t>
                  </w:r>
                </w:p>
              </w:tc>
              <w:tc>
                <w:tcPr>
                  <w:tcW w:w="1260" w:type="dxa"/>
                  <w:vAlign w:val="center"/>
                </w:tcPr>
                <w:p w14:paraId="509EAE1C" w14:textId="77777777" w:rsidR="007448DF" w:rsidRPr="00F41386" w:rsidRDefault="007448DF" w:rsidP="007448DF">
                  <w:pPr>
                    <w:spacing w:after="0" w:line="240" w:lineRule="auto"/>
                    <w:contextual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F41386">
                    <w:rPr>
                      <w:rFonts w:asciiTheme="majorHAnsi" w:hAnsiTheme="majorHAnsi" w:cstheme="majorHAnsi"/>
                      <w:sz w:val="18"/>
                      <w:szCs w:val="18"/>
                    </w:rPr>
                    <w:t>Present within root zone (surface 0.6m)</w:t>
                  </w:r>
                </w:p>
              </w:tc>
            </w:tr>
          </w:tbl>
          <w:p w14:paraId="05FBD26D" w14:textId="1BCB0CC5" w:rsidR="007448DF" w:rsidRPr="00A04BB8" w:rsidRDefault="007448DF" w:rsidP="007448DF">
            <w:pPr>
              <w:spacing w:before="60" w:after="60" w:line="240" w:lineRule="exact"/>
              <w:rPr>
                <w:color w:val="000000" w:themeColor="text1"/>
                <w:szCs w:val="20"/>
              </w:rPr>
            </w:pPr>
          </w:p>
        </w:tc>
      </w:tr>
    </w:tbl>
    <w:p w14:paraId="20464E91" w14:textId="77777777" w:rsidR="004C2954" w:rsidRDefault="004C2954" w:rsidP="004C2954">
      <w:pPr>
        <w:pStyle w:val="textnormal"/>
        <w:rPr>
          <w:highlight w:val="yellow"/>
        </w:rPr>
      </w:pPr>
    </w:p>
    <w:p w14:paraId="797038A7" w14:textId="77777777" w:rsidR="00F8758C" w:rsidRDefault="00F8758C">
      <w:pPr>
        <w:spacing w:after="0" w:line="240" w:lineRule="auto"/>
        <w:rPr>
          <w:rFonts w:cs="Arial"/>
          <w:b/>
          <w:bCs/>
          <w:sz w:val="24"/>
          <w:szCs w:val="32"/>
        </w:rPr>
      </w:pPr>
      <w:bookmarkStart w:id="3" w:name="_Toc65157991"/>
      <w:r>
        <w:br w:type="page"/>
      </w:r>
    </w:p>
    <w:p w14:paraId="64E58079" w14:textId="1A652102" w:rsidR="00216DE0" w:rsidRPr="00744589" w:rsidRDefault="00744589" w:rsidP="00744589">
      <w:pPr>
        <w:pStyle w:val="Heading1"/>
        <w:numPr>
          <w:ilvl w:val="0"/>
          <w:numId w:val="0"/>
        </w:numPr>
        <w:ind w:left="432" w:hanging="432"/>
      </w:pPr>
      <w:r>
        <w:lastRenderedPageBreak/>
        <w:t>PART 2:</w:t>
      </w:r>
      <w:r w:rsidR="00216DE0">
        <w:t xml:space="preserve"> Non-use management areas</w:t>
      </w:r>
      <w:bookmarkEnd w:id="3"/>
      <w:r w:rsidR="007448DF">
        <w:t xml:space="preserve"> – </w:t>
      </w:r>
      <w:r w:rsidR="007448DF" w:rsidRPr="000138A2">
        <w:rPr>
          <w:color w:val="EE0000"/>
        </w:rPr>
        <w:t>Not applicable</w:t>
      </w:r>
      <w:r w:rsidR="00216DE0" w:rsidRPr="007717B0">
        <w:rPr>
          <w:vanish/>
          <w:color w:val="0000FF"/>
          <w:szCs w:val="20"/>
          <w:highlight w:val="yellow"/>
        </w:rPr>
        <w:t xml:space="preserve"> </w:t>
      </w:r>
    </w:p>
    <w:p w14:paraId="18C6E977" w14:textId="77777777" w:rsidR="00216DE0" w:rsidRDefault="00216DE0" w:rsidP="00744589">
      <w:pPr>
        <w:pStyle w:val="Heading2"/>
        <w:numPr>
          <w:ilvl w:val="0"/>
          <w:numId w:val="0"/>
        </w:numPr>
        <w:ind w:left="576" w:hanging="576"/>
      </w:pPr>
      <w:bookmarkStart w:id="4" w:name="_Toc65157992"/>
      <w:r>
        <w:t>(IA1) Improvement area 1</w:t>
      </w:r>
      <w:bookmarkEnd w:id="4"/>
    </w:p>
    <w:tbl>
      <w:tblPr>
        <w:tblW w:w="14874" w:type="dxa"/>
        <w:tblLook w:val="04A0" w:firstRow="1" w:lastRow="0" w:firstColumn="1" w:lastColumn="0" w:noHBand="0" w:noVBand="1"/>
      </w:tblPr>
      <w:tblGrid>
        <w:gridCol w:w="1643"/>
        <w:gridCol w:w="1324"/>
        <w:gridCol w:w="1559"/>
        <w:gridCol w:w="1276"/>
        <w:gridCol w:w="244"/>
        <w:gridCol w:w="1040"/>
        <w:gridCol w:w="1276"/>
        <w:gridCol w:w="1276"/>
        <w:gridCol w:w="1276"/>
        <w:gridCol w:w="1276"/>
        <w:gridCol w:w="1276"/>
        <w:gridCol w:w="1408"/>
      </w:tblGrid>
      <w:tr w:rsidR="00887A9C" w:rsidRPr="005755B1" w14:paraId="371CE60D" w14:textId="77777777" w:rsidTr="00F54D1B">
        <w:trPr>
          <w:trHeight w:val="465"/>
        </w:trPr>
        <w:tc>
          <w:tcPr>
            <w:tcW w:w="14874" w:type="dxa"/>
            <w:gridSpan w:val="12"/>
            <w:tcBorders>
              <w:top w:val="single" w:sz="8" w:space="0" w:color="auto"/>
              <w:left w:val="single" w:sz="8" w:space="0" w:color="auto"/>
              <w:bottom w:val="single" w:sz="8" w:space="0" w:color="auto"/>
              <w:right w:val="single" w:sz="8" w:space="0" w:color="000000"/>
            </w:tcBorders>
            <w:shd w:val="clear" w:color="000000" w:fill="A6A6A6"/>
            <w:noWrap/>
            <w:vAlign w:val="center"/>
            <w:hideMark/>
          </w:tcPr>
          <w:p w14:paraId="386C8AFD" w14:textId="77777777" w:rsidR="00887A9C" w:rsidRPr="005755B1" w:rsidRDefault="00887A9C" w:rsidP="003F18F2">
            <w:pPr>
              <w:spacing w:before="60" w:after="60" w:line="240" w:lineRule="exact"/>
              <w:jc w:val="center"/>
              <w:rPr>
                <w:rFonts w:cs="Arial"/>
                <w:b/>
                <w:bCs/>
                <w:color w:val="000000"/>
                <w:sz w:val="22"/>
                <w:szCs w:val="22"/>
                <w:lang w:eastAsia="en-AU"/>
              </w:rPr>
            </w:pPr>
            <w:r w:rsidRPr="00AD07E9">
              <w:rPr>
                <w:rFonts w:cs="Arial"/>
                <w:b/>
                <w:bCs/>
                <w:color w:val="000000"/>
                <w:sz w:val="22"/>
                <w:szCs w:val="22"/>
                <w:lang w:eastAsia="en-AU"/>
              </w:rPr>
              <w:t>Non-use management area (NUMA)</w:t>
            </w:r>
          </w:p>
        </w:tc>
      </w:tr>
      <w:tr w:rsidR="00887A9C" w:rsidRPr="00AD07E9" w14:paraId="67ACF929" w14:textId="77777777" w:rsidTr="000138A2">
        <w:trPr>
          <w:trHeight w:val="319"/>
        </w:trPr>
        <w:tc>
          <w:tcPr>
            <w:tcW w:w="6046"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6AB247E7" w14:textId="77777777" w:rsidR="00887A9C" w:rsidRPr="00AD07E9" w:rsidRDefault="00887A9C" w:rsidP="003F18F2">
            <w:pPr>
              <w:spacing w:before="60" w:after="60" w:line="240" w:lineRule="exact"/>
              <w:rPr>
                <w:rFonts w:cs="Arial"/>
                <w:b/>
                <w:bCs/>
                <w:color w:val="000000"/>
                <w:szCs w:val="20"/>
                <w:lang w:eastAsia="en-AU"/>
              </w:rPr>
            </w:pPr>
            <w:r>
              <w:rPr>
                <w:rFonts w:cs="Arial"/>
                <w:b/>
                <w:bCs/>
                <w:color w:val="000000"/>
                <w:szCs w:val="20"/>
                <w:lang w:eastAsia="en-AU"/>
              </w:rPr>
              <w:t>Improvement</w:t>
            </w:r>
            <w:r w:rsidRPr="00AD07E9">
              <w:rPr>
                <w:rFonts w:cs="Arial"/>
                <w:b/>
                <w:bCs/>
                <w:color w:val="000000"/>
                <w:szCs w:val="20"/>
                <w:lang w:eastAsia="en-AU"/>
              </w:rPr>
              <w:t xml:space="preserve"> area</w:t>
            </w:r>
          </w:p>
        </w:tc>
        <w:tc>
          <w:tcPr>
            <w:tcW w:w="8828" w:type="dxa"/>
            <w:gridSpan w:val="7"/>
            <w:tcBorders>
              <w:top w:val="single" w:sz="8" w:space="0" w:color="auto"/>
              <w:left w:val="nil"/>
              <w:bottom w:val="single" w:sz="8" w:space="0" w:color="auto"/>
              <w:right w:val="single" w:sz="8" w:space="0" w:color="auto"/>
            </w:tcBorders>
            <w:shd w:val="clear" w:color="000000" w:fill="F2F2F2"/>
            <w:noWrap/>
            <w:vAlign w:val="center"/>
          </w:tcPr>
          <w:p w14:paraId="547D5830" w14:textId="6D638E54" w:rsidR="00887A9C" w:rsidRPr="00AD07E9" w:rsidRDefault="000138A2" w:rsidP="003F18F2">
            <w:pPr>
              <w:spacing w:before="60" w:after="60" w:line="240" w:lineRule="exact"/>
              <w:jc w:val="center"/>
              <w:rPr>
                <w:rFonts w:cs="Arial"/>
                <w:color w:val="000000"/>
                <w:szCs w:val="20"/>
                <w:lang w:eastAsia="en-AU"/>
              </w:rPr>
            </w:pPr>
            <w:r w:rsidRPr="000138A2">
              <w:rPr>
                <w:rFonts w:cs="Arial"/>
                <w:color w:val="EE0000"/>
                <w:szCs w:val="20"/>
                <w:lang w:eastAsia="en-AU"/>
              </w:rPr>
              <w:t>Not applicable</w:t>
            </w:r>
          </w:p>
        </w:tc>
      </w:tr>
      <w:tr w:rsidR="00887A9C" w:rsidRPr="00AD07E9" w14:paraId="516478C3" w14:textId="77777777" w:rsidTr="00F54D1B">
        <w:trPr>
          <w:trHeight w:val="319"/>
        </w:trPr>
        <w:tc>
          <w:tcPr>
            <w:tcW w:w="6046"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71DF7DEC" w14:textId="77777777"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Relevant activities</w:t>
            </w:r>
          </w:p>
        </w:tc>
        <w:tc>
          <w:tcPr>
            <w:tcW w:w="8828" w:type="dxa"/>
            <w:gridSpan w:val="7"/>
            <w:tcBorders>
              <w:top w:val="single" w:sz="8" w:space="0" w:color="auto"/>
              <w:left w:val="nil"/>
              <w:bottom w:val="single" w:sz="8" w:space="0" w:color="auto"/>
              <w:right w:val="single" w:sz="8" w:space="0" w:color="auto"/>
            </w:tcBorders>
            <w:shd w:val="clear" w:color="000000" w:fill="F2F2F2"/>
            <w:noWrap/>
            <w:vAlign w:val="center"/>
          </w:tcPr>
          <w:p w14:paraId="25EEB362" w14:textId="25DF714C" w:rsidR="00887A9C" w:rsidRPr="00AD07E9" w:rsidRDefault="00887A9C" w:rsidP="003F18F2">
            <w:pPr>
              <w:spacing w:before="60" w:after="60" w:line="240" w:lineRule="exact"/>
              <w:jc w:val="center"/>
              <w:rPr>
                <w:rFonts w:cs="Arial"/>
                <w:color w:val="000000"/>
                <w:szCs w:val="20"/>
                <w:lang w:eastAsia="en-AU"/>
              </w:rPr>
            </w:pPr>
          </w:p>
        </w:tc>
      </w:tr>
      <w:tr w:rsidR="00887A9C" w:rsidRPr="00AD07E9" w14:paraId="44EC55BC" w14:textId="77777777" w:rsidTr="00F54D1B">
        <w:trPr>
          <w:trHeight w:val="319"/>
        </w:trPr>
        <w:tc>
          <w:tcPr>
            <w:tcW w:w="6046"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1679B998" w14:textId="77777777"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Total size (ha)</w:t>
            </w:r>
          </w:p>
        </w:tc>
        <w:tc>
          <w:tcPr>
            <w:tcW w:w="8828" w:type="dxa"/>
            <w:gridSpan w:val="7"/>
            <w:tcBorders>
              <w:top w:val="single" w:sz="8" w:space="0" w:color="auto"/>
              <w:left w:val="nil"/>
              <w:bottom w:val="single" w:sz="8" w:space="0" w:color="auto"/>
              <w:right w:val="single" w:sz="8" w:space="0" w:color="auto"/>
            </w:tcBorders>
            <w:shd w:val="clear" w:color="000000" w:fill="F2F2F2"/>
            <w:noWrap/>
            <w:vAlign w:val="center"/>
          </w:tcPr>
          <w:p w14:paraId="56D1AD25" w14:textId="04430E37" w:rsidR="00887A9C" w:rsidRPr="00AD07E9" w:rsidRDefault="00887A9C" w:rsidP="003F18F2">
            <w:pPr>
              <w:spacing w:before="60" w:after="60" w:line="240" w:lineRule="exact"/>
              <w:jc w:val="center"/>
              <w:rPr>
                <w:rFonts w:cs="Arial"/>
                <w:color w:val="000000"/>
                <w:szCs w:val="20"/>
                <w:lang w:eastAsia="en-AU"/>
              </w:rPr>
            </w:pPr>
          </w:p>
        </w:tc>
      </w:tr>
      <w:tr w:rsidR="00D96B59" w:rsidRPr="00AB26E6" w14:paraId="4978C531" w14:textId="77777777" w:rsidTr="00F54D1B">
        <w:trPr>
          <w:trHeight w:val="319"/>
        </w:trPr>
        <w:tc>
          <w:tcPr>
            <w:tcW w:w="6046"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tcPr>
          <w:p w14:paraId="7499229A" w14:textId="2A4B2023" w:rsidR="00813A56" w:rsidRDefault="00D96B59" w:rsidP="00F8758C">
            <w:pPr>
              <w:spacing w:before="60" w:after="60" w:line="240" w:lineRule="exact"/>
              <w:rPr>
                <w:rFonts w:cs="Arial"/>
                <w:b/>
                <w:bCs/>
                <w:color w:val="000000"/>
                <w:szCs w:val="20"/>
                <w:lang w:eastAsia="en-AU"/>
              </w:rPr>
            </w:pPr>
            <w:r>
              <w:rPr>
                <w:rFonts w:cs="Arial"/>
                <w:b/>
                <w:bCs/>
                <w:color w:val="000000"/>
                <w:szCs w:val="20"/>
                <w:lang w:eastAsia="en-AU"/>
              </w:rPr>
              <w:t>Comm</w:t>
            </w:r>
            <w:r w:rsidR="00813A56">
              <w:rPr>
                <w:rFonts w:cs="Arial"/>
                <w:b/>
                <w:bCs/>
                <w:color w:val="000000"/>
                <w:szCs w:val="20"/>
                <w:lang w:eastAsia="en-AU"/>
              </w:rPr>
              <w:t>encement of first milestone:</w:t>
            </w:r>
            <w:r w:rsidR="00F8758C">
              <w:rPr>
                <w:rFonts w:cs="Arial"/>
                <w:b/>
                <w:bCs/>
                <w:color w:val="000000"/>
                <w:szCs w:val="20"/>
                <w:lang w:eastAsia="en-AU"/>
              </w:rPr>
              <w:t xml:space="preserve"> </w:t>
            </w:r>
            <w:r w:rsidR="00813A56">
              <w:rPr>
                <w:rFonts w:cs="Arial"/>
                <w:b/>
                <w:bCs/>
                <w:color w:val="000000"/>
                <w:szCs w:val="20"/>
                <w:lang w:eastAsia="en-AU"/>
              </w:rPr>
              <w:t>RM1</w:t>
            </w:r>
          </w:p>
        </w:tc>
        <w:tc>
          <w:tcPr>
            <w:tcW w:w="8828" w:type="dxa"/>
            <w:gridSpan w:val="7"/>
            <w:tcBorders>
              <w:top w:val="single" w:sz="8" w:space="0" w:color="auto"/>
              <w:left w:val="nil"/>
              <w:bottom w:val="single" w:sz="8" w:space="0" w:color="auto"/>
              <w:right w:val="single" w:sz="8" w:space="0" w:color="auto"/>
            </w:tcBorders>
            <w:shd w:val="clear" w:color="000000" w:fill="F2F2F2"/>
            <w:noWrap/>
            <w:vAlign w:val="center"/>
          </w:tcPr>
          <w:p w14:paraId="31D16768" w14:textId="6DD574FD" w:rsidR="00D96B59" w:rsidRDefault="00D96B59" w:rsidP="003F18F2">
            <w:pPr>
              <w:spacing w:before="60" w:after="60" w:line="240" w:lineRule="exact"/>
              <w:jc w:val="center"/>
              <w:rPr>
                <w:rFonts w:cs="Arial"/>
                <w:color w:val="000000"/>
                <w:szCs w:val="20"/>
                <w:lang w:eastAsia="en-AU"/>
              </w:rPr>
            </w:pPr>
          </w:p>
        </w:tc>
      </w:tr>
      <w:tr w:rsidR="00887A9C" w:rsidRPr="00AD07E9" w14:paraId="5D487EA2" w14:textId="77777777" w:rsidTr="00F54D1B">
        <w:trPr>
          <w:trHeight w:val="319"/>
        </w:trPr>
        <w:tc>
          <w:tcPr>
            <w:tcW w:w="6046" w:type="dxa"/>
            <w:gridSpan w:val="5"/>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5AB3EE3E" w14:textId="77777777" w:rsidR="00887A9C" w:rsidRPr="00AD07E9" w:rsidRDefault="00887A9C" w:rsidP="003F18F2">
            <w:pPr>
              <w:spacing w:before="60" w:after="60" w:line="240" w:lineRule="exact"/>
              <w:rPr>
                <w:rFonts w:cs="Arial"/>
                <w:b/>
                <w:bCs/>
                <w:color w:val="000000"/>
                <w:szCs w:val="20"/>
                <w:lang w:eastAsia="en-AU"/>
              </w:rPr>
            </w:pPr>
            <w:r>
              <w:rPr>
                <w:rFonts w:cs="Arial"/>
                <w:b/>
                <w:bCs/>
                <w:color w:val="000000"/>
                <w:szCs w:val="20"/>
                <w:lang w:eastAsia="en-AU"/>
              </w:rPr>
              <w:t>NUMA</w:t>
            </w:r>
          </w:p>
        </w:tc>
        <w:tc>
          <w:tcPr>
            <w:tcW w:w="8828" w:type="dxa"/>
            <w:gridSpan w:val="7"/>
            <w:tcBorders>
              <w:top w:val="single" w:sz="8" w:space="0" w:color="auto"/>
              <w:left w:val="nil"/>
              <w:bottom w:val="single" w:sz="8" w:space="0" w:color="auto"/>
              <w:right w:val="single" w:sz="8" w:space="0" w:color="auto"/>
            </w:tcBorders>
            <w:shd w:val="clear" w:color="000000" w:fill="F2F2F2"/>
            <w:noWrap/>
            <w:vAlign w:val="center"/>
          </w:tcPr>
          <w:p w14:paraId="43C7A66D" w14:textId="35DEAAFF" w:rsidR="00887A9C" w:rsidRPr="00AD07E9" w:rsidRDefault="00887A9C" w:rsidP="003F18F2">
            <w:pPr>
              <w:spacing w:before="60" w:after="60" w:line="240" w:lineRule="exact"/>
              <w:jc w:val="center"/>
              <w:rPr>
                <w:rFonts w:cs="Arial"/>
                <w:color w:val="000000"/>
                <w:szCs w:val="20"/>
                <w:lang w:eastAsia="en-AU"/>
              </w:rPr>
            </w:pPr>
          </w:p>
        </w:tc>
      </w:tr>
      <w:tr w:rsidR="00D77430" w:rsidRPr="00AD07E9" w14:paraId="08D5957F" w14:textId="77777777" w:rsidTr="00F54D1B">
        <w:trPr>
          <w:trHeight w:val="619"/>
        </w:trPr>
        <w:tc>
          <w:tcPr>
            <w:tcW w:w="1643" w:type="dxa"/>
            <w:tcBorders>
              <w:top w:val="single" w:sz="8" w:space="0" w:color="auto"/>
              <w:left w:val="single" w:sz="8" w:space="0" w:color="auto"/>
              <w:bottom w:val="single" w:sz="8" w:space="0" w:color="auto"/>
              <w:right w:val="single" w:sz="8" w:space="0" w:color="auto"/>
            </w:tcBorders>
            <w:shd w:val="clear" w:color="000000" w:fill="BFBFBF"/>
            <w:vAlign w:val="center"/>
            <w:hideMark/>
          </w:tcPr>
          <w:p w14:paraId="412F014A" w14:textId="77777777"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Date area is available</w:t>
            </w:r>
          </w:p>
        </w:tc>
        <w:tc>
          <w:tcPr>
            <w:tcW w:w="1324"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43515810" w14:textId="51F76A82" w:rsidR="00D77430" w:rsidRPr="00AD07E9" w:rsidRDefault="00D77430" w:rsidP="00D77430">
            <w:pPr>
              <w:spacing w:before="60" w:after="60" w:line="240" w:lineRule="exact"/>
              <w:jc w:val="center"/>
              <w:rPr>
                <w:rFonts w:cs="Arial"/>
                <w:color w:val="BFBFBF"/>
                <w:szCs w:val="20"/>
                <w:lang w:eastAsia="en-AU"/>
              </w:rPr>
            </w:pPr>
          </w:p>
        </w:tc>
        <w:tc>
          <w:tcPr>
            <w:tcW w:w="1559"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22AC3209" w14:textId="24069293"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43083D0A" w14:textId="1AF6C815" w:rsidR="00D77430" w:rsidRPr="00AD07E9" w:rsidRDefault="00D77430" w:rsidP="00D77430">
            <w:pPr>
              <w:spacing w:before="60" w:after="60" w:line="240" w:lineRule="exact"/>
              <w:jc w:val="center"/>
              <w:rPr>
                <w:rFonts w:cs="Arial"/>
                <w:color w:val="BFBFBF"/>
                <w:szCs w:val="20"/>
                <w:lang w:eastAsia="en-AU"/>
              </w:rPr>
            </w:pPr>
          </w:p>
        </w:tc>
        <w:tc>
          <w:tcPr>
            <w:tcW w:w="1284" w:type="dxa"/>
            <w:gridSpan w:val="2"/>
            <w:tcBorders>
              <w:top w:val="single" w:sz="8" w:space="0" w:color="auto"/>
              <w:left w:val="single" w:sz="8" w:space="0" w:color="auto"/>
              <w:bottom w:val="single" w:sz="8" w:space="0" w:color="auto"/>
              <w:right w:val="single" w:sz="8" w:space="0" w:color="auto"/>
            </w:tcBorders>
            <w:shd w:val="clear" w:color="000000" w:fill="FFF2CC"/>
            <w:noWrap/>
          </w:tcPr>
          <w:p w14:paraId="2E1A8432" w14:textId="4CEE1DC0"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4A4E4AA7" w14:textId="202BD744"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3892D65D" w14:textId="6B0E56FB"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743684A0" w14:textId="41D387D2"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6A8ADBF8" w14:textId="205D996C"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6C259E05" w14:textId="29D30B19" w:rsidR="00D77430" w:rsidRPr="00AD07E9" w:rsidRDefault="00D77430" w:rsidP="00D77430">
            <w:pPr>
              <w:spacing w:before="60" w:after="60" w:line="240" w:lineRule="exact"/>
              <w:jc w:val="center"/>
              <w:rPr>
                <w:rFonts w:cs="Arial"/>
                <w:color w:val="BFBFBF"/>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FFF2CC"/>
            <w:noWrap/>
          </w:tcPr>
          <w:p w14:paraId="7A2C195A" w14:textId="25578697" w:rsidR="00D77430" w:rsidRPr="00AD07E9" w:rsidRDefault="00D77430" w:rsidP="00D77430">
            <w:pPr>
              <w:spacing w:before="60" w:after="60" w:line="240" w:lineRule="exact"/>
              <w:jc w:val="center"/>
              <w:rPr>
                <w:rFonts w:cs="Arial"/>
                <w:color w:val="BFBFBF"/>
                <w:szCs w:val="20"/>
                <w:lang w:eastAsia="en-AU"/>
              </w:rPr>
            </w:pPr>
          </w:p>
        </w:tc>
      </w:tr>
      <w:tr w:rsidR="00D77430" w:rsidRPr="00AD07E9" w14:paraId="5F138D9F" w14:textId="77777777" w:rsidTr="00F54D1B">
        <w:trPr>
          <w:trHeight w:val="619"/>
        </w:trPr>
        <w:tc>
          <w:tcPr>
            <w:tcW w:w="1643" w:type="dxa"/>
            <w:tcBorders>
              <w:top w:val="single" w:sz="8" w:space="0" w:color="auto"/>
              <w:left w:val="single" w:sz="8" w:space="0" w:color="auto"/>
              <w:bottom w:val="single" w:sz="8" w:space="0" w:color="auto"/>
              <w:right w:val="single" w:sz="8" w:space="0" w:color="auto"/>
            </w:tcBorders>
            <w:shd w:val="clear" w:color="000000" w:fill="BFBFBF"/>
            <w:vAlign w:val="center"/>
            <w:hideMark/>
          </w:tcPr>
          <w:p w14:paraId="04D4F019" w14:textId="77777777"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Cumulative area available (ha)</w:t>
            </w:r>
          </w:p>
        </w:tc>
        <w:tc>
          <w:tcPr>
            <w:tcW w:w="1324" w:type="dxa"/>
            <w:tcBorders>
              <w:top w:val="nil"/>
              <w:left w:val="nil"/>
              <w:bottom w:val="single" w:sz="8" w:space="0" w:color="auto"/>
              <w:right w:val="single" w:sz="8" w:space="0" w:color="auto"/>
            </w:tcBorders>
            <w:shd w:val="clear" w:color="000000" w:fill="FFF2CC"/>
            <w:noWrap/>
            <w:vAlign w:val="center"/>
          </w:tcPr>
          <w:p w14:paraId="780BA314" w14:textId="780F97BF" w:rsidR="00D77430" w:rsidRPr="00AD07E9" w:rsidRDefault="00D77430" w:rsidP="00D77430">
            <w:pPr>
              <w:spacing w:before="60" w:after="60" w:line="240" w:lineRule="exact"/>
              <w:jc w:val="center"/>
              <w:rPr>
                <w:rFonts w:cs="Arial"/>
                <w:color w:val="000000"/>
                <w:szCs w:val="20"/>
                <w:lang w:eastAsia="en-AU"/>
              </w:rPr>
            </w:pPr>
          </w:p>
        </w:tc>
        <w:tc>
          <w:tcPr>
            <w:tcW w:w="1559" w:type="dxa"/>
            <w:tcBorders>
              <w:top w:val="nil"/>
              <w:left w:val="nil"/>
              <w:bottom w:val="single" w:sz="8" w:space="0" w:color="auto"/>
              <w:right w:val="single" w:sz="8" w:space="0" w:color="auto"/>
            </w:tcBorders>
            <w:shd w:val="clear" w:color="000000" w:fill="FFF2CC"/>
            <w:noWrap/>
            <w:vAlign w:val="center"/>
          </w:tcPr>
          <w:p w14:paraId="717C38B7" w14:textId="27E42FEE" w:rsidR="00D77430" w:rsidRPr="00AD07E9" w:rsidRDefault="00D77430" w:rsidP="00D77430">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FFF2CC"/>
            <w:noWrap/>
            <w:vAlign w:val="center"/>
          </w:tcPr>
          <w:p w14:paraId="4598A776" w14:textId="774B896E" w:rsidR="00D77430" w:rsidRPr="00AD07E9" w:rsidRDefault="00D77430" w:rsidP="00D77430">
            <w:pPr>
              <w:spacing w:before="60" w:after="60" w:line="240" w:lineRule="exact"/>
              <w:jc w:val="center"/>
              <w:rPr>
                <w:rFonts w:cs="Arial"/>
                <w:color w:val="000000"/>
                <w:szCs w:val="20"/>
                <w:lang w:eastAsia="en-AU"/>
              </w:rPr>
            </w:pPr>
          </w:p>
        </w:tc>
        <w:tc>
          <w:tcPr>
            <w:tcW w:w="1284" w:type="dxa"/>
            <w:gridSpan w:val="2"/>
            <w:tcBorders>
              <w:top w:val="nil"/>
              <w:left w:val="nil"/>
              <w:bottom w:val="single" w:sz="8" w:space="0" w:color="auto"/>
              <w:right w:val="single" w:sz="8" w:space="0" w:color="auto"/>
            </w:tcBorders>
            <w:shd w:val="clear" w:color="000000" w:fill="FFF2CC"/>
            <w:noWrap/>
            <w:vAlign w:val="center"/>
          </w:tcPr>
          <w:p w14:paraId="0C5D31C3" w14:textId="63596383" w:rsidR="00D77430" w:rsidRPr="00AD07E9" w:rsidRDefault="00D77430" w:rsidP="00D77430">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FFF2CC"/>
            <w:noWrap/>
            <w:vAlign w:val="center"/>
          </w:tcPr>
          <w:p w14:paraId="6E4ABBC9" w14:textId="519D1F99" w:rsidR="00D77430" w:rsidRPr="00AD07E9" w:rsidRDefault="00D77430" w:rsidP="00D77430">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FFF2CC"/>
            <w:noWrap/>
            <w:vAlign w:val="center"/>
          </w:tcPr>
          <w:p w14:paraId="441305D4" w14:textId="5EDF026C" w:rsidR="00D77430" w:rsidRPr="00AD07E9" w:rsidRDefault="00D77430" w:rsidP="00D77430">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FFF2CC"/>
            <w:noWrap/>
            <w:vAlign w:val="center"/>
          </w:tcPr>
          <w:p w14:paraId="28D380F1" w14:textId="3884EF59" w:rsidR="00D77430" w:rsidRPr="00AD07E9" w:rsidRDefault="00D77430" w:rsidP="00D77430">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FFF2CC"/>
            <w:noWrap/>
            <w:vAlign w:val="center"/>
          </w:tcPr>
          <w:p w14:paraId="550658BE" w14:textId="04F7FBD6" w:rsidR="00D77430" w:rsidRPr="00AD07E9" w:rsidRDefault="00D77430" w:rsidP="00D77430">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FFF2CC"/>
            <w:noWrap/>
            <w:vAlign w:val="center"/>
          </w:tcPr>
          <w:p w14:paraId="6F875DE4" w14:textId="1FD3372A" w:rsidR="00D77430" w:rsidRPr="00AD07E9" w:rsidRDefault="00D77430" w:rsidP="00D77430">
            <w:pPr>
              <w:spacing w:before="60" w:after="60" w:line="240" w:lineRule="exact"/>
              <w:jc w:val="center"/>
              <w:rPr>
                <w:rFonts w:cs="Arial"/>
                <w:color w:val="000000"/>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3729F11C" w14:textId="7697277F" w:rsidR="00D77430" w:rsidRPr="00AD07E9" w:rsidRDefault="00D77430" w:rsidP="00D77430">
            <w:pPr>
              <w:spacing w:before="60" w:after="60" w:line="240" w:lineRule="exact"/>
              <w:jc w:val="center"/>
              <w:rPr>
                <w:rFonts w:cs="Arial"/>
                <w:color w:val="000000"/>
                <w:szCs w:val="20"/>
                <w:lang w:eastAsia="en-AU"/>
              </w:rPr>
            </w:pPr>
          </w:p>
        </w:tc>
      </w:tr>
      <w:tr w:rsidR="00D77430" w:rsidRPr="00AD07E9" w14:paraId="7E857D59" w14:textId="77777777" w:rsidTr="00F54D1B">
        <w:trPr>
          <w:trHeight w:val="619"/>
        </w:trPr>
        <w:tc>
          <w:tcPr>
            <w:tcW w:w="1643" w:type="dxa"/>
            <w:tcBorders>
              <w:top w:val="single" w:sz="8" w:space="0" w:color="auto"/>
              <w:left w:val="single" w:sz="8" w:space="0" w:color="auto"/>
              <w:bottom w:val="single" w:sz="8" w:space="0" w:color="auto"/>
              <w:right w:val="single" w:sz="8" w:space="0" w:color="auto"/>
            </w:tcBorders>
            <w:shd w:val="clear" w:color="000000" w:fill="BFBFBF"/>
            <w:vAlign w:val="center"/>
            <w:hideMark/>
          </w:tcPr>
          <w:p w14:paraId="0C2CED6C" w14:textId="77777777" w:rsidR="00D77430" w:rsidRPr="00AD07E9" w:rsidRDefault="00D77430" w:rsidP="00D77430">
            <w:pPr>
              <w:spacing w:before="60" w:after="60" w:line="240" w:lineRule="exact"/>
              <w:rPr>
                <w:rFonts w:cs="Arial"/>
                <w:b/>
                <w:bCs/>
                <w:color w:val="000000"/>
                <w:szCs w:val="20"/>
                <w:lang w:eastAsia="en-AU"/>
              </w:rPr>
            </w:pPr>
            <w:r w:rsidRPr="00AD07E9">
              <w:rPr>
                <w:rFonts w:cs="Arial"/>
                <w:b/>
                <w:bCs/>
                <w:color w:val="000000"/>
                <w:szCs w:val="20"/>
                <w:lang w:eastAsia="en-AU"/>
              </w:rPr>
              <w:t>Milestone completed by</w:t>
            </w:r>
          </w:p>
        </w:tc>
        <w:tc>
          <w:tcPr>
            <w:tcW w:w="1324"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329D07DA" w14:textId="65F13787" w:rsidR="00D77430" w:rsidRPr="00AD07E9" w:rsidRDefault="00D77430" w:rsidP="00D77430">
            <w:pPr>
              <w:spacing w:before="60" w:after="60" w:line="240" w:lineRule="exact"/>
              <w:jc w:val="center"/>
              <w:rPr>
                <w:rFonts w:cs="Arial"/>
                <w:color w:val="BFBFBF"/>
                <w:szCs w:val="20"/>
                <w:lang w:eastAsia="en-AU"/>
              </w:rPr>
            </w:pPr>
          </w:p>
        </w:tc>
        <w:tc>
          <w:tcPr>
            <w:tcW w:w="1559" w:type="dxa"/>
            <w:tcBorders>
              <w:top w:val="single" w:sz="8" w:space="0" w:color="auto"/>
              <w:left w:val="single" w:sz="8" w:space="0" w:color="auto"/>
              <w:bottom w:val="single" w:sz="8" w:space="0" w:color="auto"/>
              <w:right w:val="single" w:sz="8" w:space="0" w:color="auto"/>
            </w:tcBorders>
            <w:shd w:val="clear" w:color="000000" w:fill="FFF2CC"/>
            <w:noWrap/>
            <w:vAlign w:val="center"/>
          </w:tcPr>
          <w:p w14:paraId="4D42F1D6" w14:textId="04C71EB2"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1C448F10" w14:textId="5E372659" w:rsidR="00D77430" w:rsidRPr="00AD07E9" w:rsidRDefault="00D77430" w:rsidP="00D77430">
            <w:pPr>
              <w:spacing w:before="60" w:after="60" w:line="240" w:lineRule="exact"/>
              <w:jc w:val="center"/>
              <w:rPr>
                <w:rFonts w:cs="Arial"/>
                <w:color w:val="BFBFBF"/>
                <w:szCs w:val="20"/>
                <w:lang w:eastAsia="en-AU"/>
              </w:rPr>
            </w:pPr>
          </w:p>
        </w:tc>
        <w:tc>
          <w:tcPr>
            <w:tcW w:w="1284" w:type="dxa"/>
            <w:gridSpan w:val="2"/>
            <w:tcBorders>
              <w:top w:val="single" w:sz="8" w:space="0" w:color="auto"/>
              <w:left w:val="single" w:sz="8" w:space="0" w:color="auto"/>
              <w:bottom w:val="single" w:sz="8" w:space="0" w:color="auto"/>
              <w:right w:val="single" w:sz="8" w:space="0" w:color="auto"/>
            </w:tcBorders>
            <w:shd w:val="clear" w:color="000000" w:fill="FFF2CC"/>
            <w:noWrap/>
          </w:tcPr>
          <w:p w14:paraId="0D311702" w14:textId="12D5C8E4"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2F4C5210" w14:textId="4B017AEE"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1DF4FB58" w14:textId="00EE24AC"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5A5B160A" w14:textId="13C82989"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73696AE0" w14:textId="40262E39" w:rsidR="00D77430" w:rsidRPr="00AD07E9" w:rsidRDefault="00D77430" w:rsidP="00D77430">
            <w:pPr>
              <w:spacing w:before="60" w:after="60" w:line="240" w:lineRule="exact"/>
              <w:jc w:val="center"/>
              <w:rPr>
                <w:rFonts w:cs="Arial"/>
                <w:color w:val="BFBFBF"/>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FFF2CC"/>
            <w:noWrap/>
          </w:tcPr>
          <w:p w14:paraId="2E360D23" w14:textId="7A844A60" w:rsidR="00D77430" w:rsidRPr="00AD07E9" w:rsidRDefault="00D77430" w:rsidP="00D77430">
            <w:pPr>
              <w:spacing w:before="60" w:after="60" w:line="240" w:lineRule="exact"/>
              <w:jc w:val="center"/>
              <w:rPr>
                <w:rFonts w:cs="Arial"/>
                <w:color w:val="BFBFBF"/>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FFF2CC"/>
            <w:noWrap/>
          </w:tcPr>
          <w:p w14:paraId="6AA2B1A2" w14:textId="34A35F1A" w:rsidR="00D77430" w:rsidRPr="00AD07E9" w:rsidRDefault="00D77430" w:rsidP="00D77430">
            <w:pPr>
              <w:spacing w:before="60" w:after="60" w:line="240" w:lineRule="exact"/>
              <w:jc w:val="center"/>
              <w:rPr>
                <w:rFonts w:cs="Arial"/>
                <w:color w:val="BFBFBF"/>
                <w:szCs w:val="20"/>
                <w:lang w:eastAsia="en-AU"/>
              </w:rPr>
            </w:pPr>
          </w:p>
        </w:tc>
      </w:tr>
      <w:tr w:rsidR="00887A9C" w:rsidRPr="00AD07E9" w14:paraId="72AE024E" w14:textId="77777777" w:rsidTr="00F54D1B">
        <w:trPr>
          <w:trHeight w:val="615"/>
        </w:trPr>
        <w:tc>
          <w:tcPr>
            <w:tcW w:w="1643" w:type="dxa"/>
            <w:tcBorders>
              <w:top w:val="single" w:sz="8" w:space="0" w:color="auto"/>
              <w:left w:val="single" w:sz="8" w:space="0" w:color="auto"/>
              <w:bottom w:val="single" w:sz="8" w:space="0" w:color="auto"/>
              <w:right w:val="single" w:sz="8" w:space="0" w:color="auto"/>
            </w:tcBorders>
            <w:shd w:val="clear" w:color="000000" w:fill="D9D9D9"/>
            <w:vAlign w:val="bottom"/>
            <w:hideMark/>
          </w:tcPr>
          <w:p w14:paraId="6226B5F1" w14:textId="77777777"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Milestone Reference</w:t>
            </w:r>
          </w:p>
        </w:tc>
        <w:tc>
          <w:tcPr>
            <w:tcW w:w="13231" w:type="dxa"/>
            <w:gridSpan w:val="11"/>
            <w:tcBorders>
              <w:top w:val="single" w:sz="8" w:space="0" w:color="auto"/>
              <w:left w:val="nil"/>
              <w:bottom w:val="single" w:sz="8" w:space="0" w:color="auto"/>
              <w:right w:val="single" w:sz="8" w:space="0" w:color="000000"/>
            </w:tcBorders>
            <w:shd w:val="clear" w:color="000000" w:fill="BFBFBF"/>
            <w:noWrap/>
            <w:vAlign w:val="center"/>
            <w:hideMark/>
          </w:tcPr>
          <w:p w14:paraId="021ECD13" w14:textId="77777777" w:rsidR="00887A9C" w:rsidRPr="00AD07E9" w:rsidRDefault="00887A9C" w:rsidP="003F18F2">
            <w:pPr>
              <w:spacing w:before="60" w:after="60" w:line="240" w:lineRule="exact"/>
              <w:jc w:val="center"/>
              <w:rPr>
                <w:rFonts w:cs="Arial"/>
                <w:b/>
                <w:bCs/>
                <w:color w:val="000000"/>
                <w:szCs w:val="20"/>
                <w:lang w:eastAsia="en-AU"/>
              </w:rPr>
            </w:pPr>
            <w:r w:rsidRPr="00AD07E9">
              <w:rPr>
                <w:rFonts w:cs="Arial"/>
                <w:b/>
                <w:bCs/>
                <w:color w:val="000000"/>
                <w:szCs w:val="20"/>
                <w:lang w:eastAsia="en-AU"/>
              </w:rPr>
              <w:t>Cumulative area achieved (ha)</w:t>
            </w:r>
          </w:p>
        </w:tc>
      </w:tr>
      <w:tr w:rsidR="00887A9C" w:rsidRPr="00AD07E9" w14:paraId="27D70446" w14:textId="77777777" w:rsidTr="000138A2">
        <w:trPr>
          <w:trHeight w:val="315"/>
        </w:trPr>
        <w:tc>
          <w:tcPr>
            <w:tcW w:w="1643"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189B5138" w14:textId="404F546E"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86004218"/>
                <w:placeholder>
                  <w:docPart w:val="830A4D60394A4AA7B277198891DB71BD"/>
                </w:placeholder>
                <w:showingPlcHdr/>
                <w:text/>
              </w:sdtPr>
              <w:sdtEndPr/>
              <w:sdtContent>
                <w:r w:rsidR="000138A2">
                  <w:rPr>
                    <w:rFonts w:cs="Arial"/>
                    <w:color w:val="BFBFBF" w:themeColor="background1" w:themeShade="BF"/>
                    <w:szCs w:val="20"/>
                    <w:lang w:eastAsia="en-AU"/>
                  </w:rPr>
                  <w:t>##</w:t>
                </w:r>
              </w:sdtContent>
            </w:sdt>
          </w:p>
        </w:tc>
        <w:tc>
          <w:tcPr>
            <w:tcW w:w="1324"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9878486" w14:textId="30EB6D2C" w:rsidR="00887A9C" w:rsidRPr="00AD07E9" w:rsidRDefault="00887A9C" w:rsidP="003F18F2">
            <w:pPr>
              <w:spacing w:before="60" w:after="60" w:line="240" w:lineRule="exact"/>
              <w:jc w:val="center"/>
              <w:rPr>
                <w:rFonts w:cs="Arial"/>
                <w:color w:val="000000"/>
                <w:szCs w:val="20"/>
                <w:lang w:eastAsia="en-AU"/>
              </w:rPr>
            </w:pPr>
          </w:p>
        </w:tc>
        <w:tc>
          <w:tcPr>
            <w:tcW w:w="1559"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EF3BE7A" w14:textId="0DEBFA3B"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67DF3831" w14:textId="65EB4611" w:rsidR="00887A9C" w:rsidRPr="00AD07E9" w:rsidRDefault="00887A9C" w:rsidP="003F18F2">
            <w:pPr>
              <w:spacing w:before="60" w:after="60" w:line="240" w:lineRule="exact"/>
              <w:jc w:val="center"/>
              <w:rPr>
                <w:rFonts w:cs="Arial"/>
                <w:color w:val="000000"/>
                <w:szCs w:val="20"/>
                <w:lang w:eastAsia="en-AU"/>
              </w:rPr>
            </w:pPr>
          </w:p>
        </w:tc>
        <w:tc>
          <w:tcPr>
            <w:tcW w:w="1284" w:type="dxa"/>
            <w:gridSpan w:val="2"/>
            <w:tcBorders>
              <w:top w:val="single" w:sz="8" w:space="0" w:color="auto"/>
              <w:left w:val="single" w:sz="8" w:space="0" w:color="auto"/>
              <w:bottom w:val="single" w:sz="8" w:space="0" w:color="auto"/>
              <w:right w:val="single" w:sz="8" w:space="0" w:color="auto"/>
            </w:tcBorders>
            <w:shd w:val="clear" w:color="000000" w:fill="DDEBF7"/>
            <w:noWrap/>
            <w:vAlign w:val="center"/>
          </w:tcPr>
          <w:p w14:paraId="797BA2F6" w14:textId="7A85466A"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727BE8A" w14:textId="35A79ED6"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6AC581AE" w14:textId="64C005B3"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360CF057" w14:textId="7EA3960A"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296D0476" w14:textId="1A7E698A"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5650E7F3" w14:textId="46C8A568" w:rsidR="00887A9C" w:rsidRPr="00AD07E9" w:rsidRDefault="00887A9C" w:rsidP="003F18F2">
            <w:pPr>
              <w:spacing w:before="60" w:after="60" w:line="240" w:lineRule="exact"/>
              <w:jc w:val="center"/>
              <w:rPr>
                <w:rFonts w:cs="Arial"/>
                <w:color w:val="000000"/>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8DF413F" w14:textId="3841939C" w:rsidR="00887A9C" w:rsidRPr="00AD07E9" w:rsidRDefault="00887A9C" w:rsidP="003F18F2">
            <w:pPr>
              <w:spacing w:before="60" w:after="60" w:line="240" w:lineRule="exact"/>
              <w:jc w:val="center"/>
              <w:rPr>
                <w:rFonts w:cs="Arial"/>
                <w:color w:val="000000"/>
                <w:szCs w:val="20"/>
                <w:lang w:eastAsia="en-AU"/>
              </w:rPr>
            </w:pPr>
          </w:p>
        </w:tc>
      </w:tr>
      <w:tr w:rsidR="00887A9C" w:rsidRPr="00AD07E9" w14:paraId="76E953CE" w14:textId="77777777" w:rsidTr="000138A2">
        <w:trPr>
          <w:trHeight w:val="315"/>
        </w:trPr>
        <w:tc>
          <w:tcPr>
            <w:tcW w:w="1643"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7ECBCAF7" w14:textId="09263183"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1382978380"/>
                <w:placeholder>
                  <w:docPart w:val="43B1BC0C55C248B4AB49381424C977E6"/>
                </w:placeholder>
                <w:showingPlcHdr/>
                <w:text/>
              </w:sdtPr>
              <w:sdtEndPr/>
              <w:sdtContent>
                <w:r w:rsidR="000138A2">
                  <w:rPr>
                    <w:rFonts w:cs="Arial"/>
                    <w:color w:val="BFBFBF" w:themeColor="background1" w:themeShade="BF"/>
                    <w:szCs w:val="20"/>
                    <w:lang w:eastAsia="en-AU"/>
                  </w:rPr>
                  <w:t>##</w:t>
                </w:r>
              </w:sdtContent>
            </w:sdt>
          </w:p>
        </w:tc>
        <w:tc>
          <w:tcPr>
            <w:tcW w:w="1324" w:type="dxa"/>
            <w:tcBorders>
              <w:top w:val="nil"/>
              <w:left w:val="nil"/>
              <w:bottom w:val="single" w:sz="8" w:space="0" w:color="auto"/>
              <w:right w:val="single" w:sz="8" w:space="0" w:color="auto"/>
            </w:tcBorders>
            <w:shd w:val="clear" w:color="000000" w:fill="DDEBF7"/>
            <w:noWrap/>
            <w:vAlign w:val="center"/>
          </w:tcPr>
          <w:p w14:paraId="6B366841" w14:textId="38826DA1" w:rsidR="00887A9C" w:rsidRPr="00AD07E9" w:rsidRDefault="00887A9C" w:rsidP="003F18F2">
            <w:pPr>
              <w:spacing w:before="60" w:after="60" w:line="240" w:lineRule="exact"/>
              <w:jc w:val="center"/>
              <w:rPr>
                <w:rFonts w:cs="Arial"/>
                <w:color w:val="000000"/>
                <w:szCs w:val="20"/>
                <w:lang w:eastAsia="en-AU"/>
              </w:rPr>
            </w:pPr>
          </w:p>
        </w:tc>
        <w:tc>
          <w:tcPr>
            <w:tcW w:w="1559" w:type="dxa"/>
            <w:tcBorders>
              <w:top w:val="nil"/>
              <w:left w:val="nil"/>
              <w:bottom w:val="single" w:sz="8" w:space="0" w:color="auto"/>
              <w:right w:val="single" w:sz="8" w:space="0" w:color="auto"/>
            </w:tcBorders>
            <w:shd w:val="clear" w:color="000000" w:fill="DDEBF7"/>
            <w:noWrap/>
            <w:vAlign w:val="center"/>
          </w:tcPr>
          <w:p w14:paraId="214A6FA4" w14:textId="434B3D7B"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3FA99AF4" w14:textId="73349529" w:rsidR="00887A9C" w:rsidRPr="00AD07E9" w:rsidRDefault="00887A9C" w:rsidP="003F18F2">
            <w:pPr>
              <w:spacing w:before="60" w:after="60" w:line="240" w:lineRule="exact"/>
              <w:jc w:val="center"/>
              <w:rPr>
                <w:rFonts w:cs="Arial"/>
                <w:color w:val="000000"/>
                <w:szCs w:val="20"/>
                <w:lang w:eastAsia="en-AU"/>
              </w:rPr>
            </w:pPr>
          </w:p>
        </w:tc>
        <w:tc>
          <w:tcPr>
            <w:tcW w:w="1284" w:type="dxa"/>
            <w:gridSpan w:val="2"/>
            <w:tcBorders>
              <w:top w:val="nil"/>
              <w:left w:val="nil"/>
              <w:bottom w:val="single" w:sz="8" w:space="0" w:color="auto"/>
              <w:right w:val="single" w:sz="8" w:space="0" w:color="auto"/>
            </w:tcBorders>
            <w:shd w:val="clear" w:color="000000" w:fill="DDEBF7"/>
            <w:noWrap/>
            <w:vAlign w:val="center"/>
          </w:tcPr>
          <w:p w14:paraId="68AA5B34" w14:textId="64B447D5"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6A79CE8D" w14:textId="73F04C84"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5DF5F04E" w14:textId="2D88CB69"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3F10CE8E" w14:textId="4AD376FE"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02D0FED9" w14:textId="77171026"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26CD7578" w14:textId="5ABF4716" w:rsidR="00887A9C" w:rsidRPr="00AD07E9" w:rsidRDefault="00887A9C" w:rsidP="003F18F2">
            <w:pPr>
              <w:spacing w:before="60" w:after="60" w:line="240" w:lineRule="exact"/>
              <w:jc w:val="center"/>
              <w:rPr>
                <w:rFonts w:cs="Arial"/>
                <w:color w:val="000000"/>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33203DA3" w14:textId="52C7EC40" w:rsidR="00887A9C" w:rsidRPr="00AD07E9" w:rsidRDefault="00887A9C" w:rsidP="003F18F2">
            <w:pPr>
              <w:spacing w:before="60" w:after="60" w:line="240" w:lineRule="exact"/>
              <w:jc w:val="center"/>
              <w:rPr>
                <w:rFonts w:cs="Arial"/>
                <w:color w:val="000000"/>
                <w:szCs w:val="20"/>
                <w:lang w:eastAsia="en-AU"/>
              </w:rPr>
            </w:pPr>
          </w:p>
        </w:tc>
      </w:tr>
      <w:tr w:rsidR="00887A9C" w:rsidRPr="00AD07E9" w14:paraId="1C5F89DB" w14:textId="77777777" w:rsidTr="000138A2">
        <w:trPr>
          <w:trHeight w:val="315"/>
        </w:trPr>
        <w:tc>
          <w:tcPr>
            <w:tcW w:w="1643"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7040EB83" w14:textId="33FA27D0"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1782385469"/>
                <w:placeholder>
                  <w:docPart w:val="44C7E640B595461ABEFA22A28823B115"/>
                </w:placeholder>
                <w:showingPlcHdr/>
                <w:text/>
              </w:sdtPr>
              <w:sdtEndPr/>
              <w:sdtContent>
                <w:r w:rsidR="000138A2">
                  <w:rPr>
                    <w:rFonts w:cs="Arial"/>
                    <w:color w:val="BFBFBF" w:themeColor="background1" w:themeShade="BF"/>
                    <w:szCs w:val="20"/>
                    <w:lang w:eastAsia="en-AU"/>
                  </w:rPr>
                  <w:t>##</w:t>
                </w:r>
              </w:sdtContent>
            </w:sdt>
          </w:p>
        </w:tc>
        <w:tc>
          <w:tcPr>
            <w:tcW w:w="1324" w:type="dxa"/>
            <w:tcBorders>
              <w:top w:val="nil"/>
              <w:left w:val="nil"/>
              <w:bottom w:val="single" w:sz="8" w:space="0" w:color="auto"/>
              <w:right w:val="single" w:sz="8" w:space="0" w:color="auto"/>
            </w:tcBorders>
            <w:shd w:val="clear" w:color="000000" w:fill="DDEBF7"/>
            <w:noWrap/>
            <w:vAlign w:val="center"/>
          </w:tcPr>
          <w:p w14:paraId="0597ED2A" w14:textId="5D2C658E" w:rsidR="00887A9C" w:rsidRPr="00AD07E9" w:rsidRDefault="00887A9C" w:rsidP="003F18F2">
            <w:pPr>
              <w:spacing w:before="60" w:after="60" w:line="240" w:lineRule="exact"/>
              <w:jc w:val="center"/>
              <w:rPr>
                <w:rFonts w:cs="Arial"/>
                <w:color w:val="000000"/>
                <w:szCs w:val="20"/>
                <w:lang w:eastAsia="en-AU"/>
              </w:rPr>
            </w:pPr>
          </w:p>
        </w:tc>
        <w:tc>
          <w:tcPr>
            <w:tcW w:w="1559" w:type="dxa"/>
            <w:tcBorders>
              <w:top w:val="nil"/>
              <w:left w:val="nil"/>
              <w:bottom w:val="single" w:sz="8" w:space="0" w:color="auto"/>
              <w:right w:val="single" w:sz="8" w:space="0" w:color="auto"/>
            </w:tcBorders>
            <w:shd w:val="clear" w:color="000000" w:fill="DDEBF7"/>
            <w:noWrap/>
            <w:vAlign w:val="center"/>
          </w:tcPr>
          <w:p w14:paraId="30721F61" w14:textId="0F4ECD73"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252A8BC8" w14:textId="159BA67D" w:rsidR="00887A9C" w:rsidRPr="00AD07E9" w:rsidRDefault="00887A9C" w:rsidP="003F18F2">
            <w:pPr>
              <w:spacing w:before="60" w:after="60" w:line="240" w:lineRule="exact"/>
              <w:jc w:val="center"/>
              <w:rPr>
                <w:rFonts w:cs="Arial"/>
                <w:color w:val="000000"/>
                <w:szCs w:val="20"/>
                <w:lang w:eastAsia="en-AU"/>
              </w:rPr>
            </w:pPr>
          </w:p>
        </w:tc>
        <w:tc>
          <w:tcPr>
            <w:tcW w:w="1284" w:type="dxa"/>
            <w:gridSpan w:val="2"/>
            <w:tcBorders>
              <w:top w:val="nil"/>
              <w:left w:val="nil"/>
              <w:bottom w:val="single" w:sz="8" w:space="0" w:color="auto"/>
              <w:right w:val="single" w:sz="8" w:space="0" w:color="auto"/>
            </w:tcBorders>
            <w:shd w:val="clear" w:color="000000" w:fill="DDEBF7"/>
            <w:noWrap/>
            <w:vAlign w:val="center"/>
          </w:tcPr>
          <w:p w14:paraId="6C412C54" w14:textId="4169DEF8"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1B4E86F5" w14:textId="60C6B064"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2E9C22F9" w14:textId="621528AF"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36F66640" w14:textId="699707DA"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25BD7D25" w14:textId="075BD8C1"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7176AA63" w14:textId="6CBC1AC5" w:rsidR="00887A9C" w:rsidRPr="00AD07E9" w:rsidRDefault="00887A9C" w:rsidP="003F18F2">
            <w:pPr>
              <w:spacing w:before="60" w:after="60" w:line="240" w:lineRule="exact"/>
              <w:jc w:val="center"/>
              <w:rPr>
                <w:rFonts w:cs="Arial"/>
                <w:color w:val="000000"/>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0738FC6" w14:textId="7EB47A13" w:rsidR="00887A9C" w:rsidRPr="00AD07E9" w:rsidRDefault="00887A9C" w:rsidP="003F18F2">
            <w:pPr>
              <w:spacing w:before="60" w:after="60" w:line="240" w:lineRule="exact"/>
              <w:jc w:val="center"/>
              <w:rPr>
                <w:rFonts w:cs="Arial"/>
                <w:color w:val="000000"/>
                <w:szCs w:val="20"/>
                <w:lang w:eastAsia="en-AU"/>
              </w:rPr>
            </w:pPr>
          </w:p>
        </w:tc>
      </w:tr>
      <w:tr w:rsidR="00887A9C" w:rsidRPr="00AD07E9" w14:paraId="72C0AAA5" w14:textId="77777777" w:rsidTr="000138A2">
        <w:trPr>
          <w:trHeight w:val="315"/>
        </w:trPr>
        <w:tc>
          <w:tcPr>
            <w:tcW w:w="1643"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183851D4" w14:textId="18230714"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807406669"/>
                <w:placeholder>
                  <w:docPart w:val="18D506BAB85247A49B8C69FE884E4D9F"/>
                </w:placeholder>
                <w:showingPlcHdr/>
                <w:text/>
              </w:sdtPr>
              <w:sdtEndPr/>
              <w:sdtContent>
                <w:r w:rsidR="000138A2">
                  <w:rPr>
                    <w:rFonts w:cs="Arial"/>
                    <w:color w:val="BFBFBF" w:themeColor="background1" w:themeShade="BF"/>
                    <w:szCs w:val="20"/>
                    <w:lang w:eastAsia="en-AU"/>
                  </w:rPr>
                  <w:t>##</w:t>
                </w:r>
              </w:sdtContent>
            </w:sdt>
          </w:p>
        </w:tc>
        <w:tc>
          <w:tcPr>
            <w:tcW w:w="1324" w:type="dxa"/>
            <w:tcBorders>
              <w:top w:val="nil"/>
              <w:left w:val="nil"/>
              <w:bottom w:val="single" w:sz="8" w:space="0" w:color="auto"/>
              <w:right w:val="single" w:sz="8" w:space="0" w:color="auto"/>
            </w:tcBorders>
            <w:shd w:val="clear" w:color="000000" w:fill="DDEBF7"/>
            <w:noWrap/>
            <w:vAlign w:val="center"/>
          </w:tcPr>
          <w:p w14:paraId="43A7FF7E" w14:textId="1A34C8A1" w:rsidR="00887A9C" w:rsidRPr="00AD07E9" w:rsidRDefault="00887A9C" w:rsidP="003F18F2">
            <w:pPr>
              <w:spacing w:before="60" w:after="60" w:line="240" w:lineRule="exact"/>
              <w:jc w:val="center"/>
              <w:rPr>
                <w:rFonts w:cs="Arial"/>
                <w:color w:val="000000"/>
                <w:szCs w:val="20"/>
                <w:lang w:eastAsia="en-AU"/>
              </w:rPr>
            </w:pPr>
          </w:p>
        </w:tc>
        <w:tc>
          <w:tcPr>
            <w:tcW w:w="1559" w:type="dxa"/>
            <w:tcBorders>
              <w:top w:val="nil"/>
              <w:left w:val="nil"/>
              <w:bottom w:val="single" w:sz="8" w:space="0" w:color="auto"/>
              <w:right w:val="single" w:sz="8" w:space="0" w:color="auto"/>
            </w:tcBorders>
            <w:shd w:val="clear" w:color="000000" w:fill="DDEBF7"/>
            <w:noWrap/>
            <w:vAlign w:val="center"/>
          </w:tcPr>
          <w:p w14:paraId="1F015792" w14:textId="129C88B2"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11894ADE" w14:textId="2F7ABC74" w:rsidR="00887A9C" w:rsidRPr="00AD07E9" w:rsidRDefault="00887A9C" w:rsidP="003F18F2">
            <w:pPr>
              <w:spacing w:before="60" w:after="60" w:line="240" w:lineRule="exact"/>
              <w:jc w:val="center"/>
              <w:rPr>
                <w:rFonts w:cs="Arial"/>
                <w:color w:val="000000"/>
                <w:szCs w:val="20"/>
                <w:lang w:eastAsia="en-AU"/>
              </w:rPr>
            </w:pPr>
          </w:p>
        </w:tc>
        <w:tc>
          <w:tcPr>
            <w:tcW w:w="1284" w:type="dxa"/>
            <w:gridSpan w:val="2"/>
            <w:tcBorders>
              <w:top w:val="nil"/>
              <w:left w:val="nil"/>
              <w:bottom w:val="single" w:sz="8" w:space="0" w:color="auto"/>
              <w:right w:val="single" w:sz="8" w:space="0" w:color="auto"/>
            </w:tcBorders>
            <w:shd w:val="clear" w:color="000000" w:fill="DDEBF7"/>
            <w:noWrap/>
            <w:vAlign w:val="center"/>
          </w:tcPr>
          <w:p w14:paraId="5B09DD6B" w14:textId="2E0C7895"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2480499C" w14:textId="00B80109"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6894A330" w14:textId="6AD4CC8C"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29454726" w14:textId="6189497B"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61C7470F" w14:textId="5C55C592"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nil"/>
              <w:left w:val="nil"/>
              <w:bottom w:val="single" w:sz="8" w:space="0" w:color="auto"/>
              <w:right w:val="single" w:sz="8" w:space="0" w:color="auto"/>
            </w:tcBorders>
            <w:shd w:val="clear" w:color="000000" w:fill="DDEBF7"/>
            <w:noWrap/>
            <w:vAlign w:val="center"/>
          </w:tcPr>
          <w:p w14:paraId="34FDE484" w14:textId="524280D8" w:rsidR="00887A9C" w:rsidRPr="00AD07E9" w:rsidRDefault="00887A9C" w:rsidP="003F18F2">
            <w:pPr>
              <w:spacing w:before="60" w:after="60" w:line="240" w:lineRule="exact"/>
              <w:jc w:val="center"/>
              <w:rPr>
                <w:rFonts w:cs="Arial"/>
                <w:color w:val="000000"/>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0B345C2C" w14:textId="0B40DBF2" w:rsidR="00887A9C" w:rsidRPr="00AD07E9" w:rsidRDefault="00887A9C" w:rsidP="003F18F2">
            <w:pPr>
              <w:spacing w:before="60" w:after="60" w:line="240" w:lineRule="exact"/>
              <w:jc w:val="center"/>
              <w:rPr>
                <w:rFonts w:cs="Arial"/>
                <w:color w:val="000000"/>
                <w:szCs w:val="20"/>
                <w:lang w:eastAsia="en-AU"/>
              </w:rPr>
            </w:pPr>
          </w:p>
        </w:tc>
      </w:tr>
      <w:tr w:rsidR="00887A9C" w:rsidRPr="00AD07E9" w14:paraId="145553A1" w14:textId="77777777" w:rsidTr="000138A2">
        <w:trPr>
          <w:trHeight w:val="300"/>
        </w:trPr>
        <w:tc>
          <w:tcPr>
            <w:tcW w:w="1643" w:type="dxa"/>
            <w:tcBorders>
              <w:top w:val="single" w:sz="8" w:space="0" w:color="auto"/>
              <w:left w:val="single" w:sz="8" w:space="0" w:color="auto"/>
              <w:bottom w:val="single" w:sz="8" w:space="0" w:color="auto"/>
              <w:right w:val="single" w:sz="8" w:space="0" w:color="auto"/>
            </w:tcBorders>
            <w:shd w:val="clear" w:color="000000" w:fill="D9D9D9"/>
            <w:noWrap/>
            <w:vAlign w:val="center"/>
            <w:hideMark/>
          </w:tcPr>
          <w:p w14:paraId="645F71A7" w14:textId="02CE7C3E" w:rsidR="00887A9C" w:rsidRPr="00AD07E9" w:rsidRDefault="00887A9C" w:rsidP="003F18F2">
            <w:pPr>
              <w:spacing w:before="60" w:after="60" w:line="240" w:lineRule="exact"/>
              <w:rPr>
                <w:rFonts w:cs="Arial"/>
                <w:b/>
                <w:bCs/>
                <w:color w:val="000000"/>
                <w:szCs w:val="20"/>
                <w:lang w:eastAsia="en-AU"/>
              </w:rPr>
            </w:pPr>
            <w:r w:rsidRPr="00AD07E9">
              <w:rPr>
                <w:rFonts w:cs="Arial"/>
                <w:b/>
                <w:bCs/>
                <w:color w:val="000000"/>
                <w:szCs w:val="20"/>
                <w:lang w:eastAsia="en-AU"/>
              </w:rPr>
              <w:t>RM</w:t>
            </w:r>
            <w:sdt>
              <w:sdtPr>
                <w:rPr>
                  <w:rFonts w:cs="Arial"/>
                  <w:color w:val="000000"/>
                  <w:szCs w:val="20"/>
                  <w:lang w:eastAsia="en-AU"/>
                </w:rPr>
                <w:id w:val="-1770375464"/>
                <w:placeholder>
                  <w:docPart w:val="5A29E1DC0C404F759D64890C2C3150FC"/>
                </w:placeholder>
                <w:showingPlcHdr/>
                <w:text/>
              </w:sdtPr>
              <w:sdtEndPr/>
              <w:sdtContent>
                <w:r w:rsidR="000138A2">
                  <w:rPr>
                    <w:rFonts w:cs="Arial"/>
                    <w:color w:val="BFBFBF" w:themeColor="background1" w:themeShade="BF"/>
                    <w:szCs w:val="20"/>
                    <w:lang w:eastAsia="en-AU"/>
                  </w:rPr>
                  <w:t>##</w:t>
                </w:r>
              </w:sdtContent>
            </w:sdt>
          </w:p>
        </w:tc>
        <w:tc>
          <w:tcPr>
            <w:tcW w:w="1324"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3C97FB4B" w14:textId="2BF9269B" w:rsidR="00887A9C" w:rsidRPr="00AD07E9" w:rsidRDefault="00887A9C" w:rsidP="003F18F2">
            <w:pPr>
              <w:spacing w:before="60" w:after="60" w:line="240" w:lineRule="exact"/>
              <w:jc w:val="center"/>
              <w:rPr>
                <w:rFonts w:cs="Arial"/>
                <w:color w:val="000000"/>
                <w:szCs w:val="20"/>
                <w:lang w:eastAsia="en-AU"/>
              </w:rPr>
            </w:pPr>
          </w:p>
        </w:tc>
        <w:tc>
          <w:tcPr>
            <w:tcW w:w="1559"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2D904E1B" w14:textId="6FE47F6B"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4111DD4" w14:textId="252DFA35" w:rsidR="00887A9C" w:rsidRPr="00AD07E9" w:rsidRDefault="00887A9C" w:rsidP="003F18F2">
            <w:pPr>
              <w:spacing w:before="60" w:after="60" w:line="240" w:lineRule="exact"/>
              <w:jc w:val="center"/>
              <w:rPr>
                <w:rFonts w:cs="Arial"/>
                <w:color w:val="000000"/>
                <w:szCs w:val="20"/>
                <w:lang w:eastAsia="en-AU"/>
              </w:rPr>
            </w:pPr>
          </w:p>
        </w:tc>
        <w:tc>
          <w:tcPr>
            <w:tcW w:w="1284" w:type="dxa"/>
            <w:gridSpan w:val="2"/>
            <w:tcBorders>
              <w:top w:val="single" w:sz="8" w:space="0" w:color="auto"/>
              <w:left w:val="single" w:sz="8" w:space="0" w:color="auto"/>
              <w:bottom w:val="single" w:sz="8" w:space="0" w:color="auto"/>
              <w:right w:val="single" w:sz="8" w:space="0" w:color="auto"/>
            </w:tcBorders>
            <w:shd w:val="clear" w:color="000000" w:fill="DDEBF7"/>
            <w:noWrap/>
            <w:vAlign w:val="center"/>
          </w:tcPr>
          <w:p w14:paraId="6FB21472" w14:textId="4B3E040B"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DC74FBA" w14:textId="29F8DCDE"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024A6538" w14:textId="1D67962C"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7B19D63A" w14:textId="638917EC"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293C7AD1" w14:textId="10AD4DA9" w:rsidR="00887A9C" w:rsidRPr="00AD07E9" w:rsidRDefault="00887A9C" w:rsidP="003F18F2">
            <w:pPr>
              <w:spacing w:before="60" w:after="60" w:line="240" w:lineRule="exact"/>
              <w:jc w:val="center"/>
              <w:rPr>
                <w:rFonts w:cs="Arial"/>
                <w:color w:val="000000"/>
                <w:szCs w:val="20"/>
                <w:lang w:eastAsia="en-AU"/>
              </w:rPr>
            </w:pPr>
          </w:p>
        </w:tc>
        <w:tc>
          <w:tcPr>
            <w:tcW w:w="1276"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0406531" w14:textId="34ADF56E" w:rsidR="00887A9C" w:rsidRPr="00AD07E9" w:rsidRDefault="00887A9C" w:rsidP="003F18F2">
            <w:pPr>
              <w:spacing w:before="60" w:after="60" w:line="240" w:lineRule="exact"/>
              <w:jc w:val="center"/>
              <w:rPr>
                <w:rFonts w:cs="Arial"/>
                <w:color w:val="000000"/>
                <w:szCs w:val="20"/>
                <w:lang w:eastAsia="en-AU"/>
              </w:rPr>
            </w:pPr>
          </w:p>
        </w:tc>
        <w:tc>
          <w:tcPr>
            <w:tcW w:w="1408" w:type="dxa"/>
            <w:tcBorders>
              <w:top w:val="single" w:sz="8" w:space="0" w:color="auto"/>
              <w:left w:val="single" w:sz="8" w:space="0" w:color="auto"/>
              <w:bottom w:val="single" w:sz="8" w:space="0" w:color="auto"/>
              <w:right w:val="single" w:sz="8" w:space="0" w:color="auto"/>
            </w:tcBorders>
            <w:shd w:val="clear" w:color="000000" w:fill="DDEBF7"/>
            <w:noWrap/>
            <w:vAlign w:val="center"/>
          </w:tcPr>
          <w:p w14:paraId="1176C44C" w14:textId="76018DE8" w:rsidR="00887A9C" w:rsidRPr="00AD07E9" w:rsidRDefault="00887A9C" w:rsidP="003F18F2">
            <w:pPr>
              <w:spacing w:before="60" w:after="60" w:line="240" w:lineRule="exact"/>
              <w:jc w:val="center"/>
              <w:rPr>
                <w:rFonts w:cs="Arial"/>
                <w:color w:val="000000"/>
                <w:szCs w:val="20"/>
                <w:lang w:eastAsia="en-AU"/>
              </w:rPr>
            </w:pPr>
          </w:p>
        </w:tc>
      </w:tr>
    </w:tbl>
    <w:p w14:paraId="0047DEF5" w14:textId="77777777" w:rsidR="00C2627B" w:rsidRDefault="00C2627B" w:rsidP="00C2627B"/>
    <w:p w14:paraId="59A65A6B" w14:textId="7BCC6E1F" w:rsidR="00E815FD" w:rsidRDefault="00E815FD" w:rsidP="00F635FF">
      <w:pPr>
        <w:pStyle w:val="Heading2"/>
        <w:numPr>
          <w:ilvl w:val="0"/>
          <w:numId w:val="0"/>
        </w:numPr>
        <w:ind w:left="576" w:hanging="576"/>
      </w:pPr>
      <w:bookmarkStart w:id="5" w:name="_Toc65157995"/>
      <w:r>
        <w:lastRenderedPageBreak/>
        <w:t>Improvement area milestones</w:t>
      </w:r>
      <w:bookmarkEnd w:id="5"/>
      <w:r>
        <w:t xml:space="preserve"> </w:t>
      </w:r>
      <w:r w:rsidR="007448DF">
        <w:t xml:space="preserve">– </w:t>
      </w:r>
      <w:r w:rsidR="007448DF" w:rsidRPr="000138A2">
        <w:rPr>
          <w:color w:val="EE0000"/>
        </w:rPr>
        <w:t>Not applicable</w:t>
      </w:r>
    </w:p>
    <w:tbl>
      <w:tblPr>
        <w:tblW w:w="148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45"/>
        <w:gridCol w:w="2534"/>
        <w:gridCol w:w="11200"/>
      </w:tblGrid>
      <w:tr w:rsidR="00E815FD" w:rsidRPr="003A6343" w14:paraId="14B1CC1E" w14:textId="77777777" w:rsidTr="00A66494">
        <w:trPr>
          <w:trHeight w:val="465"/>
        </w:trPr>
        <w:tc>
          <w:tcPr>
            <w:tcW w:w="1145" w:type="dxa"/>
            <w:shd w:val="clear" w:color="000000" w:fill="A6A6A6"/>
            <w:noWrap/>
            <w:vAlign w:val="center"/>
            <w:hideMark/>
          </w:tcPr>
          <w:p w14:paraId="095143AE" w14:textId="77777777" w:rsidR="00E815FD" w:rsidRPr="00AD07E9" w:rsidRDefault="00E815FD" w:rsidP="00030EA7">
            <w:pPr>
              <w:spacing w:before="60" w:after="60" w:line="240" w:lineRule="exact"/>
              <w:jc w:val="center"/>
              <w:rPr>
                <w:rFonts w:cs="Arial"/>
                <w:b/>
                <w:bCs/>
                <w:color w:val="000000"/>
                <w:szCs w:val="20"/>
                <w:lang w:eastAsia="en-AU"/>
              </w:rPr>
            </w:pPr>
            <w:r w:rsidRPr="00AD07E9">
              <w:rPr>
                <w:rFonts w:cs="Arial"/>
                <w:b/>
                <w:bCs/>
                <w:color w:val="000000"/>
                <w:szCs w:val="20"/>
                <w:lang w:eastAsia="en-AU"/>
              </w:rPr>
              <w:t>Milestone reference</w:t>
            </w:r>
          </w:p>
        </w:tc>
        <w:tc>
          <w:tcPr>
            <w:tcW w:w="2534" w:type="dxa"/>
            <w:shd w:val="clear" w:color="000000" w:fill="A6A6A6"/>
            <w:noWrap/>
            <w:vAlign w:val="center"/>
            <w:hideMark/>
          </w:tcPr>
          <w:p w14:paraId="0D9E0D35" w14:textId="77777777" w:rsidR="00E815FD" w:rsidRPr="00AD07E9" w:rsidRDefault="00E815FD" w:rsidP="00030EA7">
            <w:pPr>
              <w:spacing w:before="60" w:after="60" w:line="240" w:lineRule="exact"/>
              <w:jc w:val="center"/>
              <w:rPr>
                <w:rFonts w:cs="Arial"/>
                <w:b/>
                <w:bCs/>
                <w:color w:val="000000"/>
                <w:szCs w:val="20"/>
                <w:lang w:eastAsia="en-AU"/>
              </w:rPr>
            </w:pPr>
            <w:r w:rsidRPr="00AD07E9">
              <w:rPr>
                <w:rFonts w:cs="Arial"/>
                <w:b/>
                <w:bCs/>
                <w:color w:val="000000"/>
                <w:szCs w:val="20"/>
                <w:lang w:eastAsia="en-AU"/>
              </w:rPr>
              <w:t>Management milestone</w:t>
            </w:r>
          </w:p>
        </w:tc>
        <w:tc>
          <w:tcPr>
            <w:tcW w:w="11200" w:type="dxa"/>
            <w:shd w:val="clear" w:color="000000" w:fill="A6A6A6"/>
            <w:noWrap/>
            <w:vAlign w:val="center"/>
            <w:hideMark/>
          </w:tcPr>
          <w:p w14:paraId="036D5711" w14:textId="77777777" w:rsidR="00E815FD" w:rsidRPr="00AD07E9" w:rsidRDefault="00E815FD" w:rsidP="00030EA7">
            <w:pPr>
              <w:spacing w:before="60" w:after="60" w:line="240" w:lineRule="exact"/>
              <w:jc w:val="center"/>
              <w:rPr>
                <w:rFonts w:cs="Arial"/>
                <w:b/>
                <w:bCs/>
                <w:color w:val="000000"/>
                <w:szCs w:val="20"/>
                <w:lang w:eastAsia="en-AU"/>
              </w:rPr>
            </w:pPr>
            <w:r w:rsidRPr="00AD07E9">
              <w:rPr>
                <w:rFonts w:cs="Arial"/>
                <w:b/>
                <w:bCs/>
                <w:color w:val="000000"/>
                <w:szCs w:val="20"/>
                <w:lang w:eastAsia="en-AU"/>
              </w:rPr>
              <w:t>Milestone criteria</w:t>
            </w:r>
          </w:p>
        </w:tc>
      </w:tr>
      <w:tr w:rsidR="000D05E2" w:rsidRPr="003A6343" w14:paraId="13D462A3" w14:textId="77777777" w:rsidTr="00A66494">
        <w:trPr>
          <w:trHeight w:val="315"/>
        </w:trPr>
        <w:tc>
          <w:tcPr>
            <w:tcW w:w="1145" w:type="dxa"/>
            <w:shd w:val="clear" w:color="000000" w:fill="D9D9D9"/>
            <w:noWrap/>
            <w:vAlign w:val="center"/>
          </w:tcPr>
          <w:p w14:paraId="4C939C7F" w14:textId="19B49A2A"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MM1</w:t>
            </w:r>
          </w:p>
        </w:tc>
        <w:tc>
          <w:tcPr>
            <w:tcW w:w="2534" w:type="dxa"/>
            <w:shd w:val="clear" w:color="000000" w:fill="F2F2F2"/>
            <w:noWrap/>
            <w:vAlign w:val="center"/>
          </w:tcPr>
          <w:p w14:paraId="55E78F06"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2F66BFAF" w14:textId="7F32FDDB" w:rsidR="000D05E2" w:rsidRPr="002A2FF2" w:rsidRDefault="000D05E2" w:rsidP="000D05E2">
            <w:pPr>
              <w:spacing w:before="60" w:after="60" w:line="240" w:lineRule="exact"/>
              <w:ind w:left="720"/>
              <w:rPr>
                <w:color w:val="000000" w:themeColor="text1"/>
                <w:szCs w:val="20"/>
              </w:rPr>
            </w:pPr>
          </w:p>
        </w:tc>
      </w:tr>
      <w:tr w:rsidR="000D05E2" w:rsidRPr="003A6343" w14:paraId="68CF87D2" w14:textId="77777777" w:rsidTr="00A66494">
        <w:trPr>
          <w:trHeight w:val="315"/>
        </w:trPr>
        <w:tc>
          <w:tcPr>
            <w:tcW w:w="1145" w:type="dxa"/>
            <w:shd w:val="clear" w:color="000000" w:fill="D9D9D9"/>
            <w:noWrap/>
            <w:vAlign w:val="center"/>
          </w:tcPr>
          <w:p w14:paraId="55D8B452" w14:textId="408B02B7"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MM2</w:t>
            </w:r>
          </w:p>
        </w:tc>
        <w:tc>
          <w:tcPr>
            <w:tcW w:w="2534" w:type="dxa"/>
            <w:shd w:val="clear" w:color="000000" w:fill="F2F2F2"/>
            <w:noWrap/>
            <w:vAlign w:val="center"/>
          </w:tcPr>
          <w:p w14:paraId="758A94F6"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6081A623" w14:textId="6241C600" w:rsidR="000D05E2" w:rsidRPr="002A2FF2" w:rsidRDefault="000D05E2" w:rsidP="000D05E2">
            <w:pPr>
              <w:spacing w:before="60" w:after="60" w:line="240" w:lineRule="exact"/>
              <w:ind w:left="720"/>
              <w:rPr>
                <w:color w:val="000000" w:themeColor="text1"/>
                <w:szCs w:val="20"/>
              </w:rPr>
            </w:pPr>
          </w:p>
        </w:tc>
      </w:tr>
      <w:tr w:rsidR="000D05E2" w:rsidRPr="003A6343" w14:paraId="0BA29256" w14:textId="77777777" w:rsidTr="00A66494">
        <w:trPr>
          <w:trHeight w:val="315"/>
        </w:trPr>
        <w:tc>
          <w:tcPr>
            <w:tcW w:w="1145" w:type="dxa"/>
            <w:shd w:val="clear" w:color="000000" w:fill="D9D9D9"/>
            <w:noWrap/>
            <w:vAlign w:val="center"/>
          </w:tcPr>
          <w:p w14:paraId="7C9A6DD5" w14:textId="2FF40EEF"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MM3</w:t>
            </w:r>
          </w:p>
        </w:tc>
        <w:tc>
          <w:tcPr>
            <w:tcW w:w="2534" w:type="dxa"/>
            <w:shd w:val="clear" w:color="000000" w:fill="F2F2F2"/>
            <w:noWrap/>
            <w:vAlign w:val="center"/>
          </w:tcPr>
          <w:p w14:paraId="4B748FD2"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51BE467A" w14:textId="1055C931" w:rsidR="000D05E2" w:rsidRPr="002A2FF2" w:rsidRDefault="000D05E2" w:rsidP="000D05E2">
            <w:pPr>
              <w:spacing w:before="60" w:after="60" w:line="240" w:lineRule="exact"/>
              <w:rPr>
                <w:color w:val="000000" w:themeColor="text1"/>
                <w:szCs w:val="20"/>
              </w:rPr>
            </w:pPr>
          </w:p>
        </w:tc>
      </w:tr>
      <w:tr w:rsidR="000D05E2" w:rsidRPr="003A6343" w14:paraId="013A9906" w14:textId="77777777" w:rsidTr="00A66494">
        <w:trPr>
          <w:trHeight w:val="315"/>
        </w:trPr>
        <w:tc>
          <w:tcPr>
            <w:tcW w:w="1145" w:type="dxa"/>
            <w:shd w:val="clear" w:color="000000" w:fill="D9D9D9"/>
            <w:noWrap/>
            <w:vAlign w:val="center"/>
          </w:tcPr>
          <w:p w14:paraId="22A482E1" w14:textId="40EDA23E"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MM4</w:t>
            </w:r>
          </w:p>
        </w:tc>
        <w:tc>
          <w:tcPr>
            <w:tcW w:w="2534" w:type="dxa"/>
            <w:shd w:val="clear" w:color="000000" w:fill="F2F2F2"/>
            <w:noWrap/>
            <w:vAlign w:val="center"/>
          </w:tcPr>
          <w:p w14:paraId="1C3DB660"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068A430A" w14:textId="77777777" w:rsidR="000D05E2" w:rsidRPr="002A2FF2" w:rsidRDefault="000D05E2" w:rsidP="000D05E2">
            <w:pPr>
              <w:spacing w:before="60" w:after="60" w:line="240" w:lineRule="exact"/>
              <w:rPr>
                <w:color w:val="000000" w:themeColor="text1"/>
                <w:szCs w:val="20"/>
              </w:rPr>
            </w:pPr>
          </w:p>
        </w:tc>
      </w:tr>
      <w:tr w:rsidR="000D05E2" w:rsidRPr="003A6343" w14:paraId="48EF8A33" w14:textId="77777777" w:rsidTr="00A66494">
        <w:trPr>
          <w:trHeight w:val="315"/>
        </w:trPr>
        <w:tc>
          <w:tcPr>
            <w:tcW w:w="1145" w:type="dxa"/>
            <w:shd w:val="clear" w:color="000000" w:fill="D9D9D9"/>
            <w:noWrap/>
            <w:vAlign w:val="center"/>
          </w:tcPr>
          <w:p w14:paraId="400D2C1C" w14:textId="7775FFEF"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MM5</w:t>
            </w:r>
          </w:p>
        </w:tc>
        <w:tc>
          <w:tcPr>
            <w:tcW w:w="2534" w:type="dxa"/>
            <w:shd w:val="clear" w:color="000000" w:fill="F2F2F2"/>
            <w:noWrap/>
            <w:vAlign w:val="center"/>
          </w:tcPr>
          <w:p w14:paraId="5461F91A"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4D9E31F6" w14:textId="77777777" w:rsidR="000D05E2" w:rsidRPr="002A2FF2" w:rsidRDefault="000D05E2" w:rsidP="000D05E2">
            <w:pPr>
              <w:spacing w:before="60" w:after="60" w:line="240" w:lineRule="exact"/>
              <w:rPr>
                <w:color w:val="000000" w:themeColor="text1"/>
                <w:szCs w:val="20"/>
              </w:rPr>
            </w:pPr>
          </w:p>
        </w:tc>
      </w:tr>
      <w:tr w:rsidR="000D05E2" w:rsidRPr="003A6343" w14:paraId="3573DE7D" w14:textId="77777777" w:rsidTr="00A66494">
        <w:trPr>
          <w:trHeight w:val="315"/>
        </w:trPr>
        <w:tc>
          <w:tcPr>
            <w:tcW w:w="1145" w:type="dxa"/>
            <w:shd w:val="clear" w:color="000000" w:fill="D9D9D9"/>
            <w:noWrap/>
            <w:vAlign w:val="center"/>
          </w:tcPr>
          <w:p w14:paraId="2895AC95" w14:textId="04E864BF"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MM6</w:t>
            </w:r>
          </w:p>
        </w:tc>
        <w:tc>
          <w:tcPr>
            <w:tcW w:w="2534" w:type="dxa"/>
            <w:shd w:val="clear" w:color="000000" w:fill="F2F2F2"/>
            <w:noWrap/>
            <w:vAlign w:val="center"/>
          </w:tcPr>
          <w:p w14:paraId="110A92BE"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5DAC48DB" w14:textId="77777777" w:rsidR="000D05E2" w:rsidRPr="002A2FF2" w:rsidRDefault="000D05E2" w:rsidP="000D05E2">
            <w:pPr>
              <w:spacing w:before="60" w:after="60" w:line="240" w:lineRule="exact"/>
              <w:rPr>
                <w:color w:val="000000" w:themeColor="text1"/>
                <w:szCs w:val="20"/>
              </w:rPr>
            </w:pPr>
          </w:p>
        </w:tc>
      </w:tr>
      <w:tr w:rsidR="000D05E2" w:rsidRPr="003A6343" w14:paraId="62AE7195" w14:textId="77777777" w:rsidTr="00A66494">
        <w:trPr>
          <w:trHeight w:val="315"/>
        </w:trPr>
        <w:tc>
          <w:tcPr>
            <w:tcW w:w="1145" w:type="dxa"/>
            <w:shd w:val="clear" w:color="000000" w:fill="D9D9D9"/>
            <w:noWrap/>
            <w:vAlign w:val="center"/>
          </w:tcPr>
          <w:p w14:paraId="392B2E96" w14:textId="626D9CAC"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MM7</w:t>
            </w:r>
          </w:p>
        </w:tc>
        <w:tc>
          <w:tcPr>
            <w:tcW w:w="2534" w:type="dxa"/>
            <w:shd w:val="clear" w:color="000000" w:fill="F2F2F2"/>
            <w:noWrap/>
            <w:vAlign w:val="center"/>
          </w:tcPr>
          <w:p w14:paraId="48A70DC7"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4BC86A9A" w14:textId="77777777" w:rsidR="000D05E2" w:rsidRPr="002A2FF2" w:rsidRDefault="000D05E2" w:rsidP="000D05E2">
            <w:pPr>
              <w:spacing w:before="60" w:after="60" w:line="240" w:lineRule="exact"/>
              <w:rPr>
                <w:color w:val="000000" w:themeColor="text1"/>
                <w:szCs w:val="20"/>
              </w:rPr>
            </w:pPr>
          </w:p>
        </w:tc>
      </w:tr>
      <w:tr w:rsidR="000D05E2" w:rsidRPr="003A6343" w14:paraId="346BA1A7" w14:textId="77777777" w:rsidTr="00A66494">
        <w:trPr>
          <w:trHeight w:val="315"/>
        </w:trPr>
        <w:tc>
          <w:tcPr>
            <w:tcW w:w="1145" w:type="dxa"/>
            <w:shd w:val="clear" w:color="000000" w:fill="D9D9D9"/>
            <w:noWrap/>
            <w:vAlign w:val="center"/>
          </w:tcPr>
          <w:p w14:paraId="59484096" w14:textId="22204F8C"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MM8</w:t>
            </w:r>
          </w:p>
        </w:tc>
        <w:tc>
          <w:tcPr>
            <w:tcW w:w="2534" w:type="dxa"/>
            <w:shd w:val="clear" w:color="000000" w:fill="F2F2F2"/>
            <w:noWrap/>
            <w:vAlign w:val="center"/>
          </w:tcPr>
          <w:p w14:paraId="43E2A411"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68BCF764" w14:textId="77777777" w:rsidR="000D05E2" w:rsidRPr="002A2FF2" w:rsidRDefault="000D05E2" w:rsidP="000D05E2">
            <w:pPr>
              <w:spacing w:before="60" w:after="60" w:line="240" w:lineRule="exact"/>
              <w:rPr>
                <w:color w:val="000000" w:themeColor="text1"/>
                <w:szCs w:val="20"/>
              </w:rPr>
            </w:pPr>
          </w:p>
        </w:tc>
      </w:tr>
      <w:tr w:rsidR="000D05E2" w:rsidRPr="003A6343" w14:paraId="39EAA49D" w14:textId="77777777" w:rsidTr="00A66494">
        <w:trPr>
          <w:trHeight w:val="315"/>
        </w:trPr>
        <w:tc>
          <w:tcPr>
            <w:tcW w:w="1145" w:type="dxa"/>
            <w:shd w:val="clear" w:color="000000" w:fill="D9D9D9"/>
            <w:noWrap/>
            <w:vAlign w:val="center"/>
          </w:tcPr>
          <w:p w14:paraId="76D4A2D0" w14:textId="4C987843"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MM9</w:t>
            </w:r>
          </w:p>
        </w:tc>
        <w:tc>
          <w:tcPr>
            <w:tcW w:w="2534" w:type="dxa"/>
            <w:shd w:val="clear" w:color="000000" w:fill="F2F2F2"/>
            <w:noWrap/>
            <w:vAlign w:val="center"/>
          </w:tcPr>
          <w:p w14:paraId="567700E5"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2E6A2A6F" w14:textId="77777777" w:rsidR="000D05E2" w:rsidRPr="002A2FF2" w:rsidRDefault="000D05E2" w:rsidP="000D05E2">
            <w:pPr>
              <w:spacing w:before="60" w:after="60" w:line="240" w:lineRule="exact"/>
              <w:rPr>
                <w:color w:val="000000" w:themeColor="text1"/>
                <w:szCs w:val="20"/>
              </w:rPr>
            </w:pPr>
          </w:p>
        </w:tc>
      </w:tr>
      <w:tr w:rsidR="000D05E2" w:rsidRPr="003A6343" w14:paraId="517D943C" w14:textId="77777777" w:rsidTr="00A66494">
        <w:trPr>
          <w:trHeight w:val="315"/>
        </w:trPr>
        <w:tc>
          <w:tcPr>
            <w:tcW w:w="1145" w:type="dxa"/>
            <w:shd w:val="clear" w:color="000000" w:fill="D9D9D9"/>
            <w:noWrap/>
            <w:vAlign w:val="center"/>
          </w:tcPr>
          <w:p w14:paraId="79B9EF07" w14:textId="104A8A58" w:rsidR="000D05E2" w:rsidRPr="00AD07E9" w:rsidRDefault="000D05E2" w:rsidP="000D05E2">
            <w:pPr>
              <w:spacing w:before="60" w:after="60" w:line="240" w:lineRule="exact"/>
              <w:rPr>
                <w:rFonts w:cs="Arial"/>
                <w:b/>
                <w:bCs/>
                <w:color w:val="000000"/>
                <w:szCs w:val="20"/>
                <w:lang w:eastAsia="en-AU"/>
              </w:rPr>
            </w:pPr>
            <w:r w:rsidRPr="00AD07E9">
              <w:rPr>
                <w:rFonts w:cs="Arial"/>
                <w:b/>
                <w:bCs/>
                <w:color w:val="000000"/>
                <w:szCs w:val="20"/>
                <w:lang w:eastAsia="en-AU"/>
              </w:rPr>
              <w:t>MM10</w:t>
            </w:r>
          </w:p>
        </w:tc>
        <w:tc>
          <w:tcPr>
            <w:tcW w:w="2534" w:type="dxa"/>
            <w:shd w:val="clear" w:color="000000" w:fill="F2F2F2"/>
            <w:noWrap/>
            <w:vAlign w:val="center"/>
          </w:tcPr>
          <w:p w14:paraId="6D13D122" w14:textId="77777777" w:rsidR="000D05E2" w:rsidRPr="00AD07E9" w:rsidRDefault="000D05E2" w:rsidP="000D05E2">
            <w:pPr>
              <w:spacing w:before="60" w:after="60" w:line="240" w:lineRule="exact"/>
              <w:rPr>
                <w:rFonts w:cs="Arial"/>
                <w:color w:val="000000"/>
                <w:szCs w:val="20"/>
                <w:lang w:eastAsia="en-AU"/>
              </w:rPr>
            </w:pPr>
          </w:p>
        </w:tc>
        <w:tc>
          <w:tcPr>
            <w:tcW w:w="11200" w:type="dxa"/>
            <w:noWrap/>
            <w:vAlign w:val="center"/>
          </w:tcPr>
          <w:p w14:paraId="2C4AED47" w14:textId="77777777" w:rsidR="000D05E2" w:rsidRPr="002A2FF2" w:rsidRDefault="000D05E2" w:rsidP="000D05E2">
            <w:pPr>
              <w:spacing w:before="60" w:after="60" w:line="240" w:lineRule="exact"/>
              <w:rPr>
                <w:color w:val="000000" w:themeColor="text1"/>
                <w:szCs w:val="20"/>
              </w:rPr>
            </w:pPr>
          </w:p>
        </w:tc>
      </w:tr>
    </w:tbl>
    <w:p w14:paraId="26C6A77A" w14:textId="77777777" w:rsidR="00E815FD" w:rsidRDefault="00E815FD" w:rsidP="00E815FD"/>
    <w:p w14:paraId="20668D04" w14:textId="0AE94373" w:rsidR="007E647F" w:rsidRPr="00E815FD" w:rsidRDefault="007E647F" w:rsidP="00E815FD">
      <w:pPr>
        <w:sectPr w:rsidR="007E647F" w:rsidRPr="00E815FD" w:rsidSect="00216DE0">
          <w:footerReference w:type="default" r:id="rId22"/>
          <w:pgSz w:w="16838" w:h="11906" w:orient="landscape" w:code="9"/>
          <w:pgMar w:top="1134" w:right="1134" w:bottom="851" w:left="1134" w:header="567" w:footer="567" w:gutter="0"/>
          <w:cols w:space="708"/>
          <w:formProt w:val="0"/>
          <w:docGrid w:linePitch="360"/>
        </w:sectPr>
      </w:pPr>
    </w:p>
    <w:p w14:paraId="070566DD" w14:textId="77777777" w:rsidR="00175997" w:rsidRDefault="00175997" w:rsidP="00175997">
      <w:pPr>
        <w:pStyle w:val="Heading1"/>
        <w:numPr>
          <w:ilvl w:val="0"/>
          <w:numId w:val="0"/>
        </w:numPr>
        <w:ind w:left="432" w:hanging="432"/>
      </w:pPr>
      <w:r>
        <w:lastRenderedPageBreak/>
        <w:t xml:space="preserve">PART 3: Maps </w:t>
      </w:r>
    </w:p>
    <w:p w14:paraId="7547E35B" w14:textId="77777777" w:rsidR="00175997" w:rsidRDefault="00175997" w:rsidP="00175997">
      <w:pPr>
        <w:pStyle w:val="textnormal"/>
      </w:pPr>
      <w:r>
        <w:t xml:space="preserve">The following two maps must be included in the application and will form part of the approved PRCP Schedule (see PRCP Guideline (ESR/2019/4964) for examples). Attach the maps to the application as high-resolution jpeg files. </w:t>
      </w:r>
    </w:p>
    <w:p w14:paraId="61EA074D" w14:textId="77777777" w:rsidR="00175997" w:rsidRDefault="00175997" w:rsidP="00175997">
      <w:pPr>
        <w:pStyle w:val="Heading1"/>
        <w:numPr>
          <w:ilvl w:val="0"/>
          <w:numId w:val="0"/>
        </w:numPr>
        <w:ind w:left="432" w:hanging="432"/>
      </w:pPr>
      <w:r w:rsidRPr="00FA5D3B">
        <w:t xml:space="preserve">Final site design </w:t>
      </w:r>
    </w:p>
    <w:p w14:paraId="6A270EE1" w14:textId="5F000FF8" w:rsidR="00175997" w:rsidRDefault="00175997" w:rsidP="00175997">
      <w:pPr>
        <w:pStyle w:val="textnormal"/>
      </w:pPr>
      <w:r>
        <w:t>A final site design has the purpose of showing the community what the site will look like post surrender, a</w:t>
      </w:r>
      <w:r w:rsidR="00CA4271">
        <w:t>n</w:t>
      </w:r>
      <w:r>
        <w:t xml:space="preserve">d must depict: </w:t>
      </w:r>
    </w:p>
    <w:p w14:paraId="7772BBE1" w14:textId="77777777" w:rsidR="00175997" w:rsidRDefault="00175997" w:rsidP="0029631A">
      <w:pPr>
        <w:pStyle w:val="textnormal"/>
        <w:numPr>
          <w:ilvl w:val="0"/>
          <w:numId w:val="6"/>
        </w:numPr>
      </w:pPr>
      <w:r>
        <w:t xml:space="preserve">All Post Mining Land Uses (PMLU) and Non-Use Management Areas (NUMA) for all land within the relevant resource tenures, including undisturbed land </w:t>
      </w:r>
    </w:p>
    <w:p w14:paraId="079EA765" w14:textId="77777777" w:rsidR="00175997" w:rsidRDefault="00175997" w:rsidP="0029631A">
      <w:pPr>
        <w:pStyle w:val="textnormal"/>
        <w:numPr>
          <w:ilvl w:val="0"/>
          <w:numId w:val="6"/>
        </w:numPr>
      </w:pPr>
      <w:r>
        <w:t xml:space="preserve">Maximum disturbance footprint </w:t>
      </w:r>
    </w:p>
    <w:p w14:paraId="6C887C85" w14:textId="77777777" w:rsidR="00175997" w:rsidRDefault="00175997" w:rsidP="0029631A">
      <w:pPr>
        <w:pStyle w:val="textnormal"/>
        <w:numPr>
          <w:ilvl w:val="0"/>
          <w:numId w:val="6"/>
        </w:numPr>
      </w:pPr>
      <w:r>
        <w:t xml:space="preserve">Resource tenure boundaries </w:t>
      </w:r>
    </w:p>
    <w:p w14:paraId="4B1DE850" w14:textId="77777777" w:rsidR="00175997" w:rsidRPr="00887D58" w:rsidRDefault="00175997" w:rsidP="0029631A">
      <w:pPr>
        <w:pStyle w:val="textnormal"/>
        <w:numPr>
          <w:ilvl w:val="0"/>
          <w:numId w:val="6"/>
        </w:numPr>
      </w:pPr>
      <w:r>
        <w:t xml:space="preserve">Floodplain extent (if relevant). </w:t>
      </w:r>
    </w:p>
    <w:p w14:paraId="5566116A" w14:textId="77777777" w:rsidR="00175997" w:rsidRDefault="00175997" w:rsidP="00175997">
      <w:pPr>
        <w:pStyle w:val="Heading1"/>
        <w:numPr>
          <w:ilvl w:val="0"/>
          <w:numId w:val="0"/>
        </w:numPr>
        <w:ind w:left="432" w:hanging="432"/>
      </w:pPr>
      <w:r>
        <w:t>R</w:t>
      </w:r>
      <w:r w:rsidRPr="00FA5D3B">
        <w:t>eference map</w:t>
      </w:r>
      <w:r>
        <w:t>(</w:t>
      </w:r>
      <w:r w:rsidRPr="00FA5D3B">
        <w:t>s</w:t>
      </w:r>
      <w:r>
        <w:t>)</w:t>
      </w:r>
      <w:r w:rsidRPr="00FA5D3B">
        <w:t xml:space="preserve"> </w:t>
      </w:r>
    </w:p>
    <w:p w14:paraId="206E0AEA" w14:textId="61B5C08F" w:rsidR="00225F32" w:rsidRPr="007F7665" w:rsidRDefault="00175997" w:rsidP="00225F32">
      <w:pPr>
        <w:pStyle w:val="textnormal"/>
      </w:pPr>
      <w:r>
        <w:t>Reference map(s) have the purpose of showing the boundary of each rehabilitation area (for PMLUs) and improvement area (for NUMAs</w:t>
      </w:r>
      <w:r w:rsidRPr="007F7665">
        <w:t>).</w:t>
      </w:r>
      <w:r w:rsidR="007F7665" w:rsidRPr="007F7665">
        <w:t xml:space="preserve"> </w:t>
      </w:r>
      <w:r w:rsidR="007F7665" w:rsidRPr="007F7665">
        <w:rPr>
          <w:szCs w:val="20"/>
        </w:rPr>
        <w:t>Reference maps may contain more than one rehabilitation area/improvement area and must be to a scale that allows for easy interpretation.</w:t>
      </w:r>
      <w:r w:rsidRPr="007F7665">
        <w:t xml:space="preserve"> Only areas of disturbance need to be included on these reference maps.</w:t>
      </w:r>
    </w:p>
    <w:sectPr w:rsidR="00225F32" w:rsidRPr="007F7665" w:rsidSect="00C2627B">
      <w:footerReference w:type="default" r:id="rId23"/>
      <w:pgSz w:w="11906" w:h="16838" w:code="9"/>
      <w:pgMar w:top="1134" w:right="851" w:bottom="113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13736C" w14:textId="77777777" w:rsidR="006A53EC" w:rsidRDefault="006A53EC">
      <w:r>
        <w:separator/>
      </w:r>
    </w:p>
  </w:endnote>
  <w:endnote w:type="continuationSeparator" w:id="0">
    <w:p w14:paraId="49B91CA5" w14:textId="77777777" w:rsidR="006A53EC" w:rsidRDefault="006A53EC">
      <w:r>
        <w:continuationSeparator/>
      </w:r>
    </w:p>
  </w:endnote>
  <w:endnote w:type="continuationNotice" w:id="1">
    <w:p w14:paraId="7D133CE6" w14:textId="77777777" w:rsidR="006A53EC" w:rsidRDefault="006A53E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gfaRotisSerif">
    <w:panose1 w:val="00000000000000000000"/>
    <w:charset w:val="00"/>
    <w:family w:val="roman"/>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DDC63E" w14:textId="386B491D" w:rsidR="003E2C48" w:rsidRPr="00060504" w:rsidRDefault="006A53EC" w:rsidP="003E2C48">
    <w:pPr>
      <w:pStyle w:val="Footer"/>
      <w:spacing w:line="240" w:lineRule="auto"/>
    </w:pPr>
    <w:r>
      <w:pict w14:anchorId="7E054966">
        <v:rect id="_x0000_i1025" style="width:523.3pt;height:.5pt;mso-position-vertical:absolute" o:hralign="center" o:hrstd="t" o:hrnoshade="t" o:hr="t" fillcolor="#1f497d [3215]" stroked="f"/>
      </w:pict>
    </w:r>
  </w:p>
  <w:p w14:paraId="0E96FFC3" w14:textId="2FD70DF0" w:rsidR="00684EBF" w:rsidRPr="006974B5" w:rsidRDefault="003E2C48" w:rsidP="003E2C48">
    <w:pPr>
      <w:pStyle w:val="Footer"/>
      <w:spacing w:line="240" w:lineRule="auto"/>
    </w:pPr>
    <w:r w:rsidRPr="00060504">
      <w:t xml:space="preserve">Page </w:t>
    </w:r>
    <w:r w:rsidRPr="006A1FF3">
      <w:fldChar w:fldCharType="begin"/>
    </w:r>
    <w:r w:rsidRPr="00060504">
      <w:instrText xml:space="preserve"> PAGE </w:instrText>
    </w:r>
    <w:r w:rsidRPr="006A1FF3">
      <w:fldChar w:fldCharType="separate"/>
    </w:r>
    <w:r>
      <w:t>2</w:t>
    </w:r>
    <w:r w:rsidRPr="006A1FF3">
      <w:fldChar w:fldCharType="end"/>
    </w:r>
    <w:r w:rsidRPr="00060504">
      <w:t xml:space="preserve"> of </w:t>
    </w:r>
    <w:r w:rsidRPr="006A1FF3">
      <w:fldChar w:fldCharType="begin"/>
    </w:r>
    <w:r w:rsidRPr="00060504">
      <w:instrText xml:space="preserve"> NUMPAGES </w:instrText>
    </w:r>
    <w:r w:rsidRPr="006A1FF3">
      <w:fldChar w:fldCharType="separate"/>
    </w:r>
    <w:r>
      <w:t>9</w:t>
    </w:r>
    <w:r w:rsidRPr="006A1FF3">
      <w:fldChar w:fldCharType="end"/>
    </w:r>
    <w:r w:rsidRPr="00060504">
      <w:t xml:space="preserve"> • </w:t>
    </w:r>
    <w:sdt>
      <w:sdtPr>
        <w:rPr>
          <w:rFonts w:ascii="Arial Narrow" w:hAnsi="Arial Narrow"/>
          <w:b/>
          <w:sz w:val="18"/>
        </w:rPr>
        <w:alias w:val="Document ID"/>
        <w:tag w:val=""/>
        <w:id w:val="1413897969"/>
        <w:dataBinding w:prefixMappings="xmlns:ns0='http://schemas.microsoft.com/office/2006/coverPageProps' " w:xpath="/ns0:CoverPageProperties[1]/ns0:CompanyFax[1]" w:storeItemID="{55AF091B-3C7A-41E3-B477-F2FDAA23CFDA}"/>
        <w15:color w:val="33CCCC"/>
        <w:text/>
      </w:sdtPr>
      <w:sdtEndPr/>
      <w:sdtContent>
        <w:r w:rsidR="003C77EF">
          <w:rPr>
            <w:rFonts w:ascii="Arial Narrow" w:hAnsi="Arial Narrow"/>
            <w:b/>
            <w:sz w:val="18"/>
          </w:rPr>
          <w:t>ESR/2025/7103</w:t>
        </w:r>
      </w:sdtContent>
    </w:sdt>
    <w:r w:rsidRPr="00060504">
      <w:t xml:space="preserve"> • Version </w:t>
    </w:r>
    <w:sdt>
      <w:sdtPr>
        <w:alias w:val="Version"/>
        <w:tag w:val=""/>
        <w:id w:val="-1940064434"/>
        <w:dataBinding w:prefixMappings="xmlns:ns0='http://schemas.microsoft.com/office/2006/coverPageProps' " w:xpath="/ns0:CoverPageProperties[1]/ns0:CompanyPhone[1]" w:storeItemID="{55AF091B-3C7A-41E3-B477-F2FDAA23CFDA}"/>
        <w15:color w:val="33CCCC"/>
        <w:text/>
      </w:sdtPr>
      <w:sdtEndPr/>
      <w:sdtContent>
        <w:r>
          <w:t>1.00</w:t>
        </w:r>
      </w:sdtContent>
    </w:sdt>
    <w:r w:rsidRPr="00060504">
      <w:t xml:space="preserve"> • Last reviewed: </w:t>
    </w:r>
    <w:sdt>
      <w:sdtPr>
        <w:rPr>
          <w:rStyle w:val="ALLCAPS"/>
        </w:rPr>
        <w:alias w:val="Last reviewed"/>
        <w:tag w:val=""/>
        <w:id w:val="782228994"/>
        <w:dataBinding w:prefixMappings="xmlns:ns0='http://schemas.microsoft.com/office/2006/coverPageProps' " w:xpath="/ns0:CoverPageProperties[1]/ns0:PublishDate[1]" w:storeItemID="{55AF091B-3C7A-41E3-B477-F2FDAA23CFDA}"/>
        <w15:color w:val="33CCCC"/>
        <w:date w:fullDate="2025-05-27T00:00:00Z">
          <w:dateFormat w:val="dd MMM yy"/>
          <w:lid w:val="en-AU"/>
          <w:storeMappedDataAs w:val="dateTime"/>
          <w:calendar w:val="gregorian"/>
        </w:date>
      </w:sdtPr>
      <w:sdtEndPr>
        <w:rPr>
          <w:rStyle w:val="ALLCAPS"/>
        </w:rPr>
      </w:sdtEndPr>
      <w:sdtContent>
        <w:r>
          <w:rPr>
            <w:rStyle w:val="ALLCAPS"/>
          </w:rPr>
          <w:t>27 May 25</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4022A0" w14:textId="156B968E" w:rsidR="00600920" w:rsidRPr="003F113C" w:rsidRDefault="00B268DC" w:rsidP="00B268DC">
    <w:pPr>
      <w:pStyle w:val="Footer"/>
      <w:spacing w:before="480" w:after="360"/>
    </w:pPr>
    <w:r w:rsidRPr="00060504">
      <w:rPr>
        <w:noProof/>
        <w14:ligatures w14:val="standardContextual"/>
      </w:rPr>
      <w:drawing>
        <wp:anchor distT="0" distB="0" distL="114300" distR="114300" simplePos="0" relativeHeight="251661312" behindDoc="1" locked="0" layoutInCell="1" allowOverlap="1" wp14:anchorId="087B21BE" wp14:editId="18E37709">
          <wp:simplePos x="0" y="0"/>
          <wp:positionH relativeFrom="page">
            <wp:posOffset>6682</wp:posOffset>
          </wp:positionH>
          <wp:positionV relativeFrom="page">
            <wp:posOffset>9392323</wp:posOffset>
          </wp:positionV>
          <wp:extent cx="7559675" cy="1338580"/>
          <wp:effectExtent l="0" t="0" r="3175" b="0"/>
          <wp:wrapNone/>
          <wp:docPr id="1143161044" name="Picture 8" descr="A white background with black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8090648" name="Picture 8" descr="A white background with black dots&#10;&#10;AI-generated content may be incorrect."/>
                  <pic:cNvPicPr/>
                </pic:nvPicPr>
                <pic:blipFill rotWithShape="1">
                  <a:blip r:embed="rId1" cstate="print">
                    <a:extLst>
                      <a:ext uri="{28A0092B-C50C-407E-A947-70E740481C1C}">
                        <a14:useLocalDpi xmlns:a14="http://schemas.microsoft.com/office/drawing/2010/main" val="0"/>
                      </a:ext>
                    </a:extLst>
                  </a:blip>
                  <a:srcRect t="87707" b="-237"/>
                  <a:stretch/>
                </pic:blipFill>
                <pic:spPr bwMode="auto">
                  <a:xfrm>
                    <a:off x="0" y="0"/>
                    <a:ext cx="7559675" cy="13385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sdt>
      <w:sdtPr>
        <w:rPr>
          <w:rFonts w:ascii="Arial Narrow" w:hAnsi="Arial Narrow"/>
          <w:b/>
          <w:sz w:val="18"/>
        </w:rPr>
        <w:alias w:val="Document ID"/>
        <w:tag w:val=""/>
        <w:id w:val="1454059245"/>
        <w:placeholder>
          <w:docPart w:val="235898F1286744A08667FB158D6248AA"/>
        </w:placeholder>
        <w:dataBinding w:prefixMappings="xmlns:ns0='http://schemas.microsoft.com/office/2006/coverPageProps' " w:xpath="/ns0:CoverPageProperties[1]/ns0:CompanyFax[1]" w:storeItemID="{55AF091B-3C7A-41E3-B477-F2FDAA23CFDA}"/>
        <w15:color w:val="33CCCC"/>
        <w:text/>
      </w:sdtPr>
      <w:sdtEndPr/>
      <w:sdtContent>
        <w:r w:rsidR="00DF32A6" w:rsidRPr="00060504">
          <w:rPr>
            <w:rFonts w:ascii="Arial Narrow" w:hAnsi="Arial Narrow"/>
            <w:b/>
            <w:sz w:val="18"/>
          </w:rPr>
          <w:t>ESR/2025/</w:t>
        </w:r>
        <w:r w:rsidR="003C77EF">
          <w:rPr>
            <w:rFonts w:ascii="Arial Narrow" w:hAnsi="Arial Narrow"/>
            <w:b/>
            <w:sz w:val="18"/>
          </w:rPr>
          <w:t>7103</w:t>
        </w:r>
      </w:sdtContent>
    </w:sdt>
    <w:r w:rsidR="00DF32A6" w:rsidRPr="00060504">
      <w:t xml:space="preserve"> • Version</w:t>
    </w:r>
    <w:r>
      <w:t xml:space="preserve"> </w:t>
    </w:r>
    <w:sdt>
      <w:sdtPr>
        <w:alias w:val="Version"/>
        <w:tag w:val=""/>
        <w:id w:val="-2010358738"/>
        <w:placeholder>
          <w:docPart w:val="8FD5F9F694CB449C9F018998C13BBB8E"/>
        </w:placeholder>
        <w:dataBinding w:prefixMappings="xmlns:ns0='http://schemas.microsoft.com/office/2006/coverPageProps' " w:xpath="/ns0:CoverPageProperties[1]/ns0:CompanyPhone[1]" w:storeItemID="{55AF091B-3C7A-41E3-B477-F2FDAA23CFDA}"/>
        <w15:color w:val="33CCCC"/>
        <w:text/>
      </w:sdtPr>
      <w:sdtEndPr/>
      <w:sdtContent>
        <w:r>
          <w:t>1.00</w:t>
        </w:r>
      </w:sdtContent>
    </w:sdt>
    <w:r w:rsidR="00DF32A6" w:rsidRPr="00060504">
      <w:t xml:space="preserve"> • Last reviewed: </w:t>
    </w:r>
    <w:sdt>
      <w:sdtPr>
        <w:rPr>
          <w:rStyle w:val="ALLCAPS"/>
        </w:rPr>
        <w:alias w:val="Last reviewed"/>
        <w:tag w:val=""/>
        <w:id w:val="-1339077546"/>
        <w:placeholder>
          <w:docPart w:val="1D5F643225B24B9C99655FD3552549A4"/>
        </w:placeholder>
        <w:dataBinding w:prefixMappings="xmlns:ns0='http://schemas.microsoft.com/office/2006/coverPageProps' " w:xpath="/ns0:CoverPageProperties[1]/ns0:PublishDate[1]" w:storeItemID="{55AF091B-3C7A-41E3-B477-F2FDAA23CFDA}"/>
        <w15:color w:val="33CCCC"/>
        <w:date w:fullDate="2025-05-27T00:00:00Z">
          <w:dateFormat w:val="dd MMM yy"/>
          <w:lid w:val="en-AU"/>
          <w:storeMappedDataAs w:val="dateTime"/>
          <w:calendar w:val="gregorian"/>
        </w:date>
      </w:sdtPr>
      <w:sdtEndPr>
        <w:rPr>
          <w:rStyle w:val="ALLCAPS"/>
        </w:rPr>
      </w:sdtEndPr>
      <w:sdtContent>
        <w:r w:rsidR="003E2C48">
          <w:rPr>
            <w:rStyle w:val="ALLCAPS"/>
          </w:rPr>
          <w:t>27 May 25</w:t>
        </w:r>
      </w:sdtContent>
    </w:sdt>
    <w:r w:rsidR="00DF32A6" w:rsidRPr="00060504">
      <w:t xml:space="preserve"> • ABN 46 640 294 485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B41F5" w14:textId="77777777" w:rsidR="00C12F39" w:rsidRPr="006974B5" w:rsidRDefault="00C12F39" w:rsidP="00684EBF">
    <w:pPr>
      <w:pStyle w:val="footerline8pt"/>
      <w:spacing w:after="0"/>
    </w:pPr>
  </w:p>
  <w:p w14:paraId="740E4452" w14:textId="3DC15413" w:rsidR="00C12F39" w:rsidRPr="00832037" w:rsidRDefault="00C12F39" w:rsidP="00EB3093">
    <w:pPr>
      <w:pStyle w:val="Footer"/>
      <w:rPr>
        <w:sz w:val="15"/>
        <w:szCs w:val="15"/>
      </w:rPr>
    </w:pPr>
    <w:r w:rsidRPr="00832037">
      <w:rPr>
        <w:sz w:val="15"/>
        <w:szCs w:val="15"/>
      </w:rPr>
      <w:t xml:space="preserve">Page </w:t>
    </w:r>
    <w:r w:rsidRPr="00832037">
      <w:rPr>
        <w:sz w:val="15"/>
        <w:szCs w:val="15"/>
      </w:rPr>
      <w:fldChar w:fldCharType="begin"/>
    </w:r>
    <w:r w:rsidRPr="00832037">
      <w:rPr>
        <w:sz w:val="15"/>
        <w:szCs w:val="15"/>
      </w:rPr>
      <w:instrText xml:space="preserve"> PAGE </w:instrText>
    </w:r>
    <w:r w:rsidRPr="00832037">
      <w:rPr>
        <w:sz w:val="15"/>
        <w:szCs w:val="15"/>
      </w:rPr>
      <w:fldChar w:fldCharType="separate"/>
    </w:r>
    <w:r w:rsidRPr="00832037">
      <w:rPr>
        <w:sz w:val="15"/>
        <w:szCs w:val="15"/>
      </w:rPr>
      <w:t>1</w:t>
    </w:r>
    <w:r w:rsidRPr="00832037">
      <w:rPr>
        <w:sz w:val="15"/>
        <w:szCs w:val="15"/>
      </w:rPr>
      <w:fldChar w:fldCharType="end"/>
    </w:r>
    <w:r w:rsidRPr="00832037">
      <w:rPr>
        <w:sz w:val="15"/>
        <w:szCs w:val="15"/>
      </w:rPr>
      <w:t xml:space="preserve"> of </w:t>
    </w:r>
    <w:r w:rsidRPr="00832037">
      <w:rPr>
        <w:sz w:val="15"/>
        <w:szCs w:val="15"/>
      </w:rPr>
      <w:fldChar w:fldCharType="begin"/>
    </w:r>
    <w:r w:rsidRPr="00832037">
      <w:rPr>
        <w:sz w:val="15"/>
        <w:szCs w:val="15"/>
      </w:rPr>
      <w:instrText xml:space="preserve"> NUMPAGES </w:instrText>
    </w:r>
    <w:r w:rsidRPr="00832037">
      <w:rPr>
        <w:sz w:val="15"/>
        <w:szCs w:val="15"/>
      </w:rPr>
      <w:fldChar w:fldCharType="separate"/>
    </w:r>
    <w:r w:rsidRPr="00832037">
      <w:rPr>
        <w:sz w:val="15"/>
        <w:szCs w:val="15"/>
      </w:rPr>
      <w:t>8</w:t>
    </w:r>
    <w:r w:rsidRPr="00832037">
      <w:rPr>
        <w:sz w:val="15"/>
        <w:szCs w:val="15"/>
      </w:rPr>
      <w:fldChar w:fldCharType="end"/>
    </w:r>
    <w:r w:rsidRPr="00832037">
      <w:rPr>
        <w:sz w:val="15"/>
        <w:szCs w:val="15"/>
      </w:rPr>
      <w:t xml:space="preserve"> • </w:t>
    </w:r>
    <w:sdt>
      <w:sdtPr>
        <w:rPr>
          <w:sz w:val="15"/>
          <w:szCs w:val="15"/>
        </w:rPr>
        <w:alias w:val="Document ID"/>
        <w:tag w:val=""/>
        <w:id w:val="1573465721"/>
        <w:placeholder>
          <w:docPart w:val="E7C96E89DE874BE294E2C458E76B6565"/>
        </w:placeholder>
        <w:dataBinding w:prefixMappings="xmlns:ns0='http://schemas.microsoft.com/office/2006/coverPageProps' " w:xpath="/ns0:CoverPageProperties[1]/ns0:CompanyFax[1]" w:storeItemID="{55AF091B-3C7A-41E3-B477-F2FDAA23CFDA}"/>
        <w:text/>
      </w:sdtPr>
      <w:sdtEndPr/>
      <w:sdtContent>
        <w:r w:rsidR="003C77EF">
          <w:rPr>
            <w:sz w:val="15"/>
            <w:szCs w:val="15"/>
          </w:rPr>
          <w:t>ESR/2025/7103</w:t>
        </w:r>
      </w:sdtContent>
    </w:sdt>
    <w:r w:rsidRPr="00832037">
      <w:rPr>
        <w:sz w:val="15"/>
        <w:szCs w:val="15"/>
      </w:rPr>
      <w:t xml:space="preserve"> • Version </w:t>
    </w:r>
    <w:sdt>
      <w:sdtPr>
        <w:rPr>
          <w:sz w:val="15"/>
          <w:szCs w:val="15"/>
        </w:rPr>
        <w:alias w:val="Version"/>
        <w:tag w:val=""/>
        <w:id w:val="961606211"/>
        <w:placeholder>
          <w:docPart w:val="A085BEBDB31B4886B86F965BCEDE367E"/>
        </w:placeholder>
        <w:dataBinding w:prefixMappings="xmlns:ns0='http://schemas.microsoft.com/office/2006/coverPageProps' " w:xpath="/ns0:CoverPageProperties[1]/ns0:CompanyPhone[1]" w:storeItemID="{55AF091B-3C7A-41E3-B477-F2FDAA23CFDA}"/>
        <w:text/>
      </w:sdtPr>
      <w:sdtEndPr/>
      <w:sdtContent>
        <w:r w:rsidR="00B268DC">
          <w:rPr>
            <w:sz w:val="15"/>
            <w:szCs w:val="15"/>
          </w:rPr>
          <w:t>1.00</w:t>
        </w:r>
      </w:sdtContent>
    </w:sdt>
    <w:r w:rsidRPr="00832037">
      <w:rPr>
        <w:sz w:val="15"/>
        <w:szCs w:val="15"/>
      </w:rPr>
      <w:t xml:space="preserve"> • Last Reviewed: </w:t>
    </w:r>
    <w:sdt>
      <w:sdtPr>
        <w:rPr>
          <w:rStyle w:val="Style1"/>
          <w:sz w:val="15"/>
          <w:szCs w:val="15"/>
        </w:rPr>
        <w:alias w:val="Publish Date"/>
        <w:tag w:val=""/>
        <w:id w:val="1404027812"/>
        <w:placeholder>
          <w:docPart w:val="81DE106AEFCA40FEBA24936CE155CED8"/>
        </w:placeholder>
        <w:dataBinding w:prefixMappings="xmlns:ns0='http://schemas.microsoft.com/office/2006/coverPageProps' " w:xpath="/ns0:CoverPageProperties[1]/ns0:PublishDate[1]" w:storeItemID="{55AF091B-3C7A-41E3-B477-F2FDAA23CFDA}"/>
        <w:date w:fullDate="2025-05-27T00:00:00Z">
          <w:dateFormat w:val="dd MMM yyyy"/>
          <w:lid w:val="en-AU"/>
          <w:storeMappedDataAs w:val="dateTime"/>
          <w:calendar w:val="gregorian"/>
        </w:date>
      </w:sdtPr>
      <w:sdtEndPr>
        <w:rPr>
          <w:rStyle w:val="Style1"/>
        </w:rPr>
      </w:sdtEndPr>
      <w:sdtContent>
        <w:r w:rsidR="003E2C48">
          <w:rPr>
            <w:rStyle w:val="Style1"/>
            <w:sz w:val="15"/>
            <w:szCs w:val="15"/>
          </w:rPr>
          <w:t>27 May 2025</w:t>
        </w:r>
      </w:sdtContent>
    </w:sdt>
    <w:r>
      <w:rPr>
        <w:rStyle w:val="Style1"/>
        <w:sz w:val="15"/>
        <w:szCs w:val="15"/>
      </w:rP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D4947E" w14:textId="77777777" w:rsidR="00C12F39" w:rsidRPr="006974B5" w:rsidRDefault="00C12F39" w:rsidP="00684EBF">
    <w:pPr>
      <w:pStyle w:val="footerline8pt"/>
      <w:spacing w:after="0"/>
    </w:pPr>
  </w:p>
  <w:p w14:paraId="4F516F47" w14:textId="2876C46E" w:rsidR="00C12F39" w:rsidRPr="00832037" w:rsidRDefault="00C12F39" w:rsidP="00EB3093">
    <w:pPr>
      <w:pStyle w:val="Footer"/>
      <w:rPr>
        <w:sz w:val="15"/>
        <w:szCs w:val="15"/>
      </w:rPr>
    </w:pPr>
    <w:r w:rsidRPr="00832037">
      <w:rPr>
        <w:sz w:val="15"/>
        <w:szCs w:val="15"/>
      </w:rPr>
      <w:t xml:space="preserve">Page </w:t>
    </w:r>
    <w:r w:rsidRPr="00832037">
      <w:rPr>
        <w:sz w:val="15"/>
        <w:szCs w:val="15"/>
      </w:rPr>
      <w:fldChar w:fldCharType="begin"/>
    </w:r>
    <w:r w:rsidRPr="00832037">
      <w:rPr>
        <w:sz w:val="15"/>
        <w:szCs w:val="15"/>
      </w:rPr>
      <w:instrText xml:space="preserve"> PAGE </w:instrText>
    </w:r>
    <w:r w:rsidRPr="00832037">
      <w:rPr>
        <w:sz w:val="15"/>
        <w:szCs w:val="15"/>
      </w:rPr>
      <w:fldChar w:fldCharType="separate"/>
    </w:r>
    <w:r w:rsidRPr="00832037">
      <w:rPr>
        <w:sz w:val="15"/>
        <w:szCs w:val="15"/>
      </w:rPr>
      <w:t>1</w:t>
    </w:r>
    <w:r w:rsidRPr="00832037">
      <w:rPr>
        <w:sz w:val="15"/>
        <w:szCs w:val="15"/>
      </w:rPr>
      <w:fldChar w:fldCharType="end"/>
    </w:r>
    <w:r w:rsidRPr="00832037">
      <w:rPr>
        <w:sz w:val="15"/>
        <w:szCs w:val="15"/>
      </w:rPr>
      <w:t xml:space="preserve"> of </w:t>
    </w:r>
    <w:r w:rsidRPr="00832037">
      <w:rPr>
        <w:sz w:val="15"/>
        <w:szCs w:val="15"/>
      </w:rPr>
      <w:fldChar w:fldCharType="begin"/>
    </w:r>
    <w:r w:rsidRPr="00832037">
      <w:rPr>
        <w:sz w:val="15"/>
        <w:szCs w:val="15"/>
      </w:rPr>
      <w:instrText xml:space="preserve"> NUMPAGES </w:instrText>
    </w:r>
    <w:r w:rsidRPr="00832037">
      <w:rPr>
        <w:sz w:val="15"/>
        <w:szCs w:val="15"/>
      </w:rPr>
      <w:fldChar w:fldCharType="separate"/>
    </w:r>
    <w:r w:rsidRPr="00832037">
      <w:rPr>
        <w:sz w:val="15"/>
        <w:szCs w:val="15"/>
      </w:rPr>
      <w:t>8</w:t>
    </w:r>
    <w:r w:rsidRPr="00832037">
      <w:rPr>
        <w:sz w:val="15"/>
        <w:szCs w:val="15"/>
      </w:rPr>
      <w:fldChar w:fldCharType="end"/>
    </w:r>
    <w:r w:rsidRPr="00832037">
      <w:rPr>
        <w:sz w:val="15"/>
        <w:szCs w:val="15"/>
      </w:rPr>
      <w:t xml:space="preserve"> • </w:t>
    </w:r>
    <w:sdt>
      <w:sdtPr>
        <w:rPr>
          <w:sz w:val="15"/>
          <w:szCs w:val="15"/>
        </w:rPr>
        <w:alias w:val="Document ID"/>
        <w:tag w:val=""/>
        <w:id w:val="2092036319"/>
        <w:placeholder>
          <w:docPart w:val="E644FED269774D069816B09E64589A85"/>
        </w:placeholder>
        <w:dataBinding w:prefixMappings="xmlns:ns0='http://schemas.microsoft.com/office/2006/coverPageProps' " w:xpath="/ns0:CoverPageProperties[1]/ns0:CompanyFax[1]" w:storeItemID="{55AF091B-3C7A-41E3-B477-F2FDAA23CFDA}"/>
        <w:text/>
      </w:sdtPr>
      <w:sdtEndPr/>
      <w:sdtContent>
        <w:r w:rsidR="003C77EF">
          <w:rPr>
            <w:sz w:val="15"/>
            <w:szCs w:val="15"/>
          </w:rPr>
          <w:t>ESR/2025/7103</w:t>
        </w:r>
      </w:sdtContent>
    </w:sdt>
    <w:r w:rsidRPr="00832037">
      <w:rPr>
        <w:sz w:val="15"/>
        <w:szCs w:val="15"/>
      </w:rPr>
      <w:t xml:space="preserve"> • Version </w:t>
    </w:r>
    <w:sdt>
      <w:sdtPr>
        <w:rPr>
          <w:sz w:val="15"/>
          <w:szCs w:val="15"/>
        </w:rPr>
        <w:alias w:val="Version"/>
        <w:tag w:val=""/>
        <w:id w:val="265656327"/>
        <w:placeholder>
          <w:docPart w:val="7756FB48C9AE40139B8EC9C06150AD92"/>
        </w:placeholder>
        <w:dataBinding w:prefixMappings="xmlns:ns0='http://schemas.microsoft.com/office/2006/coverPageProps' " w:xpath="/ns0:CoverPageProperties[1]/ns0:CompanyPhone[1]" w:storeItemID="{55AF091B-3C7A-41E3-B477-F2FDAA23CFDA}"/>
        <w:text/>
      </w:sdtPr>
      <w:sdtEndPr/>
      <w:sdtContent>
        <w:r w:rsidR="00B268DC">
          <w:rPr>
            <w:sz w:val="15"/>
            <w:szCs w:val="15"/>
          </w:rPr>
          <w:t>1.00</w:t>
        </w:r>
      </w:sdtContent>
    </w:sdt>
    <w:r w:rsidRPr="00832037">
      <w:rPr>
        <w:sz w:val="15"/>
        <w:szCs w:val="15"/>
      </w:rPr>
      <w:t xml:space="preserve"> • Last Reviewed: </w:t>
    </w:r>
    <w:sdt>
      <w:sdtPr>
        <w:rPr>
          <w:rStyle w:val="Style1"/>
          <w:sz w:val="15"/>
          <w:szCs w:val="15"/>
        </w:rPr>
        <w:alias w:val="Publish Date"/>
        <w:tag w:val=""/>
        <w:id w:val="-1763368423"/>
        <w:placeholder>
          <w:docPart w:val="240D1BBEE0FE4E7FBE70F78E5B53CF98"/>
        </w:placeholder>
        <w:dataBinding w:prefixMappings="xmlns:ns0='http://schemas.microsoft.com/office/2006/coverPageProps' " w:xpath="/ns0:CoverPageProperties[1]/ns0:PublishDate[1]" w:storeItemID="{55AF091B-3C7A-41E3-B477-F2FDAA23CFDA}"/>
        <w:date w:fullDate="2025-05-27T00:00:00Z">
          <w:dateFormat w:val="dd MMM yyyy"/>
          <w:lid w:val="en-AU"/>
          <w:storeMappedDataAs w:val="dateTime"/>
          <w:calendar w:val="gregorian"/>
        </w:date>
      </w:sdtPr>
      <w:sdtEndPr>
        <w:rPr>
          <w:rStyle w:val="Style1"/>
        </w:rPr>
      </w:sdtEndPr>
      <w:sdtContent>
        <w:r w:rsidR="003E2C48">
          <w:rPr>
            <w:rStyle w:val="Style1"/>
            <w:sz w:val="15"/>
            <w:szCs w:val="15"/>
          </w:rPr>
          <w:t>27 May 2025</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4614E1" w14:textId="77777777" w:rsidR="006A53EC" w:rsidRDefault="006A53EC">
      <w:r>
        <w:separator/>
      </w:r>
    </w:p>
  </w:footnote>
  <w:footnote w:type="continuationSeparator" w:id="0">
    <w:p w14:paraId="49324261" w14:textId="77777777" w:rsidR="006A53EC" w:rsidRDefault="006A53EC">
      <w:r>
        <w:continuationSeparator/>
      </w:r>
    </w:p>
  </w:footnote>
  <w:footnote w:type="continuationNotice" w:id="1">
    <w:p w14:paraId="53975473" w14:textId="77777777" w:rsidR="006A53EC" w:rsidRDefault="006A53EC">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402292" w14:textId="636E4C0A" w:rsidR="004B71BD" w:rsidRDefault="006A53EC" w:rsidP="00DF5B6A">
    <w:pPr>
      <w:pStyle w:val="docpg2type"/>
      <w:ind w:firstLine="720"/>
    </w:pPr>
    <w:sdt>
      <w:sdtPr>
        <w:alias w:val="DocumentType"/>
        <w:tag w:val="DocumentType"/>
        <w:id w:val="-660075626"/>
        <w:placeholder>
          <w:docPart w:val="A071FE998ACC4ADFA0859CE23F8B6CDC"/>
        </w:placeholder>
        <w:dataBinding w:prefixMappings="xmlns:ns0='http://schemas.microsoft.com/office/2006/metadata/properties' xmlns:ns1='http://www.w3.org/2001/XMLSchema-instance' xmlns:ns2='http://schemas.microsoft.com/office/infopath/2007/PartnerControls' xmlns:ns3='8149352d-d174-436e-a46c-613b7bbcb77f' " w:xpath="/ns0:properties[1]/documentManagement[1]/ns3:DocumentType[1]" w:storeItemID="{41DEA556-4DFB-4B5A-ACD5-802BD2C357CB}"/>
        <w:text/>
      </w:sdtPr>
      <w:sdtEndPr/>
      <w:sdtContent>
        <w:r w:rsidR="00A06AFF">
          <w:t>Template</w:t>
        </w:r>
      </w:sdtContent>
    </w:sdt>
  </w:p>
  <w:sdt>
    <w:sdtPr>
      <w:alias w:val="Title"/>
      <w:tag w:val=""/>
      <w:id w:val="1393627219"/>
      <w:placeholder>
        <w:docPart w:val="8EF6395330DE4E909D48C3431FDE136B"/>
      </w:placeholder>
      <w:dataBinding w:prefixMappings="xmlns:ns0='http://purl.org/dc/elements/1.1/' xmlns:ns1='http://schemas.openxmlformats.org/package/2006/metadata/core-properties' " w:xpath="/ns1:coreProperties[1]/ns0:title[1]" w:storeItemID="{6C3C8BC8-F283-45AE-878A-BAB7291924A1}"/>
      <w:text/>
    </w:sdtPr>
    <w:sdtEndPr/>
    <w:sdtContent>
      <w:p w14:paraId="63402293" w14:textId="2DD62F39" w:rsidR="004B71BD" w:rsidRDefault="00437E4F" w:rsidP="00D568BF">
        <w:pPr>
          <w:pStyle w:val="docpg2title"/>
          <w:spacing w:after="240"/>
        </w:pPr>
        <w:r>
          <w:t>PRCP schedule template (Word)</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4537C9" w14:textId="521E8606" w:rsidR="00684EBF" w:rsidRDefault="00450C79" w:rsidP="00684EBF">
    <w:pPr>
      <w:pStyle w:val="DocumentType"/>
      <w:spacing w:before="360"/>
    </w:pPr>
    <w:r w:rsidRPr="00060504">
      <w:rPr>
        <w:noProof/>
        <w:color w:val="000000" w:themeColor="text1"/>
        <w14:ligatures w14:val="standardContextual"/>
      </w:rPr>
      <w:drawing>
        <wp:anchor distT="0" distB="0" distL="114300" distR="114300" simplePos="0" relativeHeight="251659264" behindDoc="1" locked="0" layoutInCell="1" allowOverlap="1" wp14:anchorId="78087D00" wp14:editId="658D6CDA">
          <wp:simplePos x="0" y="0"/>
          <wp:positionH relativeFrom="column">
            <wp:posOffset>-714152</wp:posOffset>
          </wp:positionH>
          <wp:positionV relativeFrom="page">
            <wp:posOffset>-23751</wp:posOffset>
          </wp:positionV>
          <wp:extent cx="7889586" cy="984539"/>
          <wp:effectExtent l="0" t="0" r="0" b="6350"/>
          <wp:wrapNone/>
          <wp:docPr id="262426521" name="Picture 8" descr="A white background with black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9971905" name="Picture 8" descr="A white background with black dots&#10;&#10;AI-generated content may be incorrect."/>
                  <pic:cNvPicPr/>
                </pic:nvPicPr>
                <pic:blipFill rotWithShape="1">
                  <a:blip r:embed="rId1" cstate="print">
                    <a:extLst>
                      <a:ext uri="{28A0092B-C50C-407E-A947-70E740481C1C}">
                        <a14:useLocalDpi xmlns:a14="http://schemas.microsoft.com/office/drawing/2010/main" val="0"/>
                      </a:ext>
                    </a:extLst>
                  </a:blip>
                  <a:srcRect b="91169"/>
                  <a:stretch/>
                </pic:blipFill>
                <pic:spPr bwMode="auto">
                  <a:xfrm>
                    <a:off x="0" y="0"/>
                    <a:ext cx="7908351" cy="986881"/>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FAE8472" w14:textId="05EBFA56" w:rsidR="00684EBF" w:rsidRDefault="00684EBF" w:rsidP="00684EBF">
    <w:pPr>
      <w:pStyle w:val="DocumentType"/>
      <w:spacing w:before="360"/>
    </w:pPr>
  </w:p>
  <w:p w14:paraId="41AAB5AB" w14:textId="6A27A14D" w:rsidR="00684EBF" w:rsidRPr="00341F7B" w:rsidRDefault="006A53EC" w:rsidP="00684EBF">
    <w:pPr>
      <w:pStyle w:val="DocumentType"/>
      <w:spacing w:before="360"/>
    </w:pPr>
    <w:sdt>
      <w:sdtPr>
        <w:alias w:val="Document Type"/>
        <w:tag w:val=""/>
        <w:id w:val="1250226120"/>
        <w:placeholder>
          <w:docPart w:val="2BFA30B0CEBD471A8A5BD365DED54B91"/>
        </w:placeholder>
        <w:showingPlcHdr/>
        <w:dataBinding w:prefixMappings="xmlns:ns0='http://schemas.microsoft.com/office/2006/coverPageProps' " w:xpath="/ns0:CoverPageProperties[1]/ns0:Abstract[1]" w:storeItemID="{55AF091B-3C7A-41E3-B477-F2FDAA23CFDA}"/>
        <w:text/>
      </w:sdtPr>
      <w:sdtEndPr/>
      <w:sdtContent>
        <w:r w:rsidR="00684EBF">
          <w:rPr>
            <w:rStyle w:val="PlaceholderText"/>
          </w:rPr>
          <w:t>Template</w:t>
        </w:r>
      </w:sdtContent>
    </w:sdt>
  </w:p>
  <w:p w14:paraId="4D083378" w14:textId="6FF94DC0" w:rsidR="00684EBF" w:rsidRPr="00E9123E" w:rsidRDefault="006A53EC" w:rsidP="00684EBF">
    <w:pPr>
      <w:pStyle w:val="GeneralSubject"/>
      <w:spacing w:before="240"/>
      <w:rPr>
        <w:i/>
        <w:iCs/>
      </w:rPr>
    </w:pPr>
    <w:sdt>
      <w:sdtPr>
        <w:alias w:val="GeneralSubject"/>
        <w:tag w:val="GeneralSubject"/>
        <w:id w:val="995305102"/>
        <w:placeholder>
          <w:docPart w:val="B9783FB86DDB4FA886F139B62505F383"/>
        </w:placeholder>
      </w:sdtPr>
      <w:sdtEndPr>
        <w:rPr>
          <w:i/>
          <w:iCs/>
        </w:rPr>
      </w:sdtEndPr>
      <w:sdtContent>
        <w:r w:rsidR="00684EBF" w:rsidRPr="00E9123E">
          <w:rPr>
            <w:i/>
            <w:iCs/>
          </w:rPr>
          <w:t>Environmental Protecti</w:t>
        </w:r>
        <w:r w:rsidR="00684EBF">
          <w:rPr>
            <w:i/>
            <w:iCs/>
          </w:rPr>
          <w:t>o</w:t>
        </w:r>
        <w:r w:rsidR="00684EBF" w:rsidRPr="00E9123E">
          <w:rPr>
            <w:i/>
            <w:iCs/>
          </w:rPr>
          <w:t>n Act 1994</w:t>
        </w:r>
      </w:sdtContent>
    </w:sdt>
  </w:p>
  <w:sdt>
    <w:sdtPr>
      <w:rPr>
        <w:color w:val="000000" w:themeColor="text1"/>
      </w:rPr>
      <w:alias w:val="Title"/>
      <w:tag w:val=""/>
      <w:id w:val="1523117745"/>
      <w:placeholder>
        <w:docPart w:val="B496DCA74FA74C3C824E151C59931D37"/>
      </w:placeholder>
      <w:dataBinding w:prefixMappings="xmlns:ns0='http://purl.org/dc/elements/1.1/' xmlns:ns1='http://schemas.openxmlformats.org/package/2006/metadata/core-properties' " w:xpath="/ns1:coreProperties[1]/ns0:title[1]" w:storeItemID="{6C3C8BC8-F283-45AE-878A-BAB7291924A1}"/>
      <w:text/>
    </w:sdtPr>
    <w:sdtEndPr/>
    <w:sdtContent>
      <w:p w14:paraId="4EAB4DF9" w14:textId="4B44428F" w:rsidR="00684EBF" w:rsidRPr="00341F7B" w:rsidRDefault="00437E4F" w:rsidP="00684EBF">
        <w:pPr>
          <w:pStyle w:val="Title"/>
          <w:rPr>
            <w:rStyle w:val="PlaceholderText"/>
            <w:color w:val="000000" w:themeColor="text1"/>
          </w:rPr>
        </w:pPr>
        <w:r>
          <w:rPr>
            <w:color w:val="000000" w:themeColor="text1"/>
          </w:rPr>
          <w:t>PRCP schedule template (Word)</w:t>
        </w:r>
      </w:p>
    </w:sdtContent>
  </w:sdt>
  <w:sdt>
    <w:sdtPr>
      <w:alias w:val="Subject"/>
      <w:tag w:val=""/>
      <w:id w:val="2038004040"/>
      <w:placeholder>
        <w:docPart w:val="209E751F9C9D416CA6795B3173D379F8"/>
      </w:placeholder>
      <w:dataBinding w:prefixMappings="xmlns:ns0='http://purl.org/dc/elements/1.1/' xmlns:ns1='http://schemas.openxmlformats.org/package/2006/metadata/core-properties' " w:xpath="/ns1:coreProperties[1]/ns0:subject[1]" w:storeItemID="{6C3C8BC8-F283-45AE-878A-BAB7291924A1}"/>
      <w:text/>
    </w:sdtPr>
    <w:sdtEndPr/>
    <w:sdtContent>
      <w:p w14:paraId="1CDB18F5" w14:textId="24A43064" w:rsidR="00684EBF" w:rsidRPr="00336FDF" w:rsidRDefault="00433157" w:rsidP="00684EBF">
        <w:pPr>
          <w:pStyle w:val="PurposeSubject"/>
          <w:spacing w:after="120"/>
        </w:pPr>
        <w:r>
          <w:t>This template can be used for completing a PRCP schedule for the submission of a progressive rehabilitation and closure plan (PRC plan).</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2E3700" w14:textId="77777777" w:rsidR="00E30181" w:rsidRDefault="00E3018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B2463" w14:textId="77777777" w:rsidR="00684EBF" w:rsidRDefault="006A53EC" w:rsidP="00DF5B6A">
    <w:pPr>
      <w:pStyle w:val="docpg2type"/>
      <w:ind w:firstLine="720"/>
    </w:pPr>
    <w:sdt>
      <w:sdtPr>
        <w:alias w:val="DocumentType"/>
        <w:tag w:val="DocumentType"/>
        <w:id w:val="-1213650890"/>
        <w:placeholder>
          <w:docPart w:val="944F56DDAC4C448F9DF3EB5812999E1D"/>
        </w:placeholder>
        <w:dataBinding w:prefixMappings="xmlns:ns0='http://schemas.microsoft.com/office/2006/metadata/properties' xmlns:ns1='http://www.w3.org/2001/XMLSchema-instance' xmlns:ns2='http://schemas.microsoft.com/office/infopath/2007/PartnerControls' xmlns:ns3='8149352d-d174-436e-a46c-613b7bbcb77f' " w:xpath="/ns0:properties[1]/documentManagement[1]/ns3:DocumentType[1]" w:storeItemID="{41DEA556-4DFB-4B5A-ACD5-802BD2C357CB}"/>
        <w:text/>
      </w:sdtPr>
      <w:sdtEndPr/>
      <w:sdtContent>
        <w:r w:rsidR="00684EBF">
          <w:t>Template</w:t>
        </w:r>
      </w:sdtContent>
    </w:sdt>
  </w:p>
  <w:sdt>
    <w:sdtPr>
      <w:alias w:val="Title"/>
      <w:tag w:val=""/>
      <w:id w:val="-512686704"/>
      <w:placeholder>
        <w:docPart w:val="6EED3F258D5A41DDA378ED4870BDD432"/>
      </w:placeholder>
      <w:dataBinding w:prefixMappings="xmlns:ns0='http://purl.org/dc/elements/1.1/' xmlns:ns1='http://schemas.openxmlformats.org/package/2006/metadata/core-properties' " w:xpath="/ns1:coreProperties[1]/ns0:title[1]" w:storeItemID="{6C3C8BC8-F283-45AE-878A-BAB7291924A1}"/>
      <w:text/>
    </w:sdtPr>
    <w:sdtEndPr/>
    <w:sdtContent>
      <w:p w14:paraId="4DAFBBCA" w14:textId="4B0176F5" w:rsidR="00684EBF" w:rsidRDefault="00437E4F" w:rsidP="00D568BF">
        <w:pPr>
          <w:pStyle w:val="docpg2title"/>
          <w:spacing w:after="240"/>
        </w:pPr>
        <w:r>
          <w:t>PRCP schedule template (Word)</w:t>
        </w:r>
      </w:p>
    </w:sdtContent>
  </w:sdt>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12C51C" w14:textId="77777777" w:rsidR="00E30181" w:rsidRDefault="00E3018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D"/>
    <w:multiLevelType w:val="singleLevel"/>
    <w:tmpl w:val="E38E46AE"/>
    <w:lvl w:ilvl="0">
      <w:start w:val="1"/>
      <w:numFmt w:val="decimal"/>
      <w:pStyle w:val="ListNumber4"/>
      <w:lvlText w:val="%1."/>
      <w:lvlJc w:val="left"/>
      <w:pPr>
        <w:tabs>
          <w:tab w:val="num" w:pos="1209"/>
        </w:tabs>
        <w:ind w:left="1209" w:hanging="360"/>
      </w:pPr>
    </w:lvl>
  </w:abstractNum>
  <w:abstractNum w:abstractNumId="1" w15:restartNumberingAfterBreak="0">
    <w:nsid w:val="00863A06"/>
    <w:multiLevelType w:val="hybridMultilevel"/>
    <w:tmpl w:val="04A20E3A"/>
    <w:lvl w:ilvl="0" w:tplc="0A00E354">
      <w:start w:val="1"/>
      <w:numFmt w:val="bullet"/>
      <w:lvlText w:val=""/>
      <w:lvlJc w:val="left"/>
      <w:pPr>
        <w:tabs>
          <w:tab w:val="num" w:pos="2420"/>
        </w:tabs>
        <w:ind w:left="2420" w:hanging="360"/>
      </w:pPr>
      <w:rPr>
        <w:rFonts w:ascii="Symbol" w:hAnsi="Symbol" w:hint="default"/>
        <w:color w:val="auto"/>
      </w:rPr>
    </w:lvl>
    <w:lvl w:ilvl="1" w:tplc="1ECA8BD6">
      <w:start w:val="1"/>
      <w:numFmt w:val="bullet"/>
      <w:pStyle w:val="bullet2"/>
      <w:lvlText w:val="–"/>
      <w:lvlJc w:val="left"/>
      <w:pPr>
        <w:tabs>
          <w:tab w:val="num" w:pos="1040"/>
        </w:tabs>
        <w:ind w:left="1020" w:hanging="340"/>
      </w:pPr>
      <w:rPr>
        <w:rFonts w:hint="default"/>
      </w:rPr>
    </w:lvl>
    <w:lvl w:ilvl="2" w:tplc="9EF6E62A">
      <w:start w:val="1"/>
      <w:numFmt w:val="bullet"/>
      <w:lvlText w:val="o"/>
      <w:lvlJc w:val="left"/>
      <w:pPr>
        <w:tabs>
          <w:tab w:val="num" w:pos="1040"/>
        </w:tabs>
        <w:ind w:left="1020" w:hanging="340"/>
      </w:pPr>
      <w:rPr>
        <w:rFonts w:hint="default"/>
      </w:rPr>
    </w:lvl>
    <w:lvl w:ilvl="3" w:tplc="04090001" w:tentative="1">
      <w:start w:val="1"/>
      <w:numFmt w:val="bullet"/>
      <w:lvlText w:val=""/>
      <w:lvlJc w:val="left"/>
      <w:pPr>
        <w:tabs>
          <w:tab w:val="num" w:pos="3220"/>
        </w:tabs>
        <w:ind w:left="3220" w:hanging="360"/>
      </w:pPr>
      <w:rPr>
        <w:rFonts w:ascii="Symbol" w:hAnsi="Symbol" w:hint="default"/>
      </w:rPr>
    </w:lvl>
    <w:lvl w:ilvl="4" w:tplc="04090003" w:tentative="1">
      <w:start w:val="1"/>
      <w:numFmt w:val="bullet"/>
      <w:lvlText w:val="o"/>
      <w:lvlJc w:val="left"/>
      <w:pPr>
        <w:tabs>
          <w:tab w:val="num" w:pos="3940"/>
        </w:tabs>
        <w:ind w:left="3940" w:hanging="360"/>
      </w:pPr>
      <w:rPr>
        <w:rFonts w:ascii="Courier New" w:hAnsi="Courier New" w:hint="default"/>
      </w:rPr>
    </w:lvl>
    <w:lvl w:ilvl="5" w:tplc="04090005" w:tentative="1">
      <w:start w:val="1"/>
      <w:numFmt w:val="bullet"/>
      <w:lvlText w:val=""/>
      <w:lvlJc w:val="left"/>
      <w:pPr>
        <w:tabs>
          <w:tab w:val="num" w:pos="4660"/>
        </w:tabs>
        <w:ind w:left="4660" w:hanging="360"/>
      </w:pPr>
      <w:rPr>
        <w:rFonts w:ascii="Wingdings" w:hAnsi="Wingdings" w:hint="default"/>
      </w:rPr>
    </w:lvl>
    <w:lvl w:ilvl="6" w:tplc="04090001" w:tentative="1">
      <w:start w:val="1"/>
      <w:numFmt w:val="bullet"/>
      <w:lvlText w:val=""/>
      <w:lvlJc w:val="left"/>
      <w:pPr>
        <w:tabs>
          <w:tab w:val="num" w:pos="5380"/>
        </w:tabs>
        <w:ind w:left="5380" w:hanging="360"/>
      </w:pPr>
      <w:rPr>
        <w:rFonts w:ascii="Symbol" w:hAnsi="Symbol" w:hint="default"/>
      </w:rPr>
    </w:lvl>
    <w:lvl w:ilvl="7" w:tplc="04090003" w:tentative="1">
      <w:start w:val="1"/>
      <w:numFmt w:val="bullet"/>
      <w:lvlText w:val="o"/>
      <w:lvlJc w:val="left"/>
      <w:pPr>
        <w:tabs>
          <w:tab w:val="num" w:pos="6100"/>
        </w:tabs>
        <w:ind w:left="6100" w:hanging="360"/>
      </w:pPr>
      <w:rPr>
        <w:rFonts w:ascii="Courier New" w:hAnsi="Courier New" w:hint="default"/>
      </w:rPr>
    </w:lvl>
    <w:lvl w:ilvl="8" w:tplc="04090005" w:tentative="1">
      <w:start w:val="1"/>
      <w:numFmt w:val="bullet"/>
      <w:lvlText w:val=""/>
      <w:lvlJc w:val="left"/>
      <w:pPr>
        <w:tabs>
          <w:tab w:val="num" w:pos="6820"/>
        </w:tabs>
        <w:ind w:left="6820" w:hanging="360"/>
      </w:pPr>
      <w:rPr>
        <w:rFonts w:ascii="Wingdings" w:hAnsi="Wingdings" w:hint="default"/>
      </w:rPr>
    </w:lvl>
  </w:abstractNum>
  <w:abstractNum w:abstractNumId="2" w15:restartNumberingAfterBreak="0">
    <w:nsid w:val="013919AA"/>
    <w:multiLevelType w:val="hybridMultilevel"/>
    <w:tmpl w:val="AE463354"/>
    <w:lvl w:ilvl="0" w:tplc="64CAEF46">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1C476BF"/>
    <w:multiLevelType w:val="hybridMultilevel"/>
    <w:tmpl w:val="BCC8F5B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04334075"/>
    <w:multiLevelType w:val="hybridMultilevel"/>
    <w:tmpl w:val="BCC8F5B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043E756D"/>
    <w:multiLevelType w:val="hybridMultilevel"/>
    <w:tmpl w:val="3A901A06"/>
    <w:lvl w:ilvl="0" w:tplc="0C090001">
      <w:start w:val="1"/>
      <w:numFmt w:val="bullet"/>
      <w:lvlText w:val=""/>
      <w:lvlJc w:val="left"/>
      <w:pPr>
        <w:ind w:left="107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6" w15:restartNumberingAfterBreak="0">
    <w:nsid w:val="1CEA6460"/>
    <w:multiLevelType w:val="hybridMultilevel"/>
    <w:tmpl w:val="D8888DC0"/>
    <w:lvl w:ilvl="0" w:tplc="7532998E">
      <w:start w:val="1"/>
      <w:numFmt w:val="bullet"/>
      <w:pStyle w:val="bullet1"/>
      <w:lvlText w:val=""/>
      <w:lvlJc w:val="left"/>
      <w:pPr>
        <w:tabs>
          <w:tab w:val="num" w:pos="700"/>
        </w:tabs>
        <w:ind w:left="680" w:hanging="340"/>
      </w:pPr>
      <w:rPr>
        <w:rFonts w:ascii="Symbol" w:hAnsi="Symbol" w:hint="default"/>
        <w:color w:val="auto"/>
      </w:rPr>
    </w:lvl>
    <w:lvl w:ilvl="1" w:tplc="469C3B3E">
      <w:start w:val="1"/>
      <w:numFmt w:val="bullet"/>
      <w:lvlText w:val="–"/>
      <w:lvlJc w:val="left"/>
      <w:pPr>
        <w:tabs>
          <w:tab w:val="num" w:pos="1761"/>
        </w:tabs>
        <w:ind w:left="1761" w:hanging="1081"/>
      </w:pPr>
      <w:rPr>
        <w:rFonts w:hint="default"/>
      </w:rPr>
    </w:lvl>
    <w:lvl w:ilvl="2" w:tplc="04090005" w:tentative="1">
      <w:start w:val="1"/>
      <w:numFmt w:val="bullet"/>
      <w:lvlText w:val=""/>
      <w:lvlJc w:val="left"/>
      <w:pPr>
        <w:tabs>
          <w:tab w:val="num" w:pos="2500"/>
        </w:tabs>
        <w:ind w:left="2500" w:hanging="360"/>
      </w:pPr>
      <w:rPr>
        <w:rFonts w:ascii="Wingdings" w:hAnsi="Wingdings" w:hint="default"/>
      </w:rPr>
    </w:lvl>
    <w:lvl w:ilvl="3" w:tplc="04090001" w:tentative="1">
      <w:start w:val="1"/>
      <w:numFmt w:val="bullet"/>
      <w:lvlText w:val=""/>
      <w:lvlJc w:val="left"/>
      <w:pPr>
        <w:tabs>
          <w:tab w:val="num" w:pos="3220"/>
        </w:tabs>
        <w:ind w:left="3220" w:hanging="360"/>
      </w:pPr>
      <w:rPr>
        <w:rFonts w:ascii="Symbol" w:hAnsi="Symbol" w:hint="default"/>
      </w:rPr>
    </w:lvl>
    <w:lvl w:ilvl="4" w:tplc="04090003" w:tentative="1">
      <w:start w:val="1"/>
      <w:numFmt w:val="bullet"/>
      <w:lvlText w:val="o"/>
      <w:lvlJc w:val="left"/>
      <w:pPr>
        <w:tabs>
          <w:tab w:val="num" w:pos="3940"/>
        </w:tabs>
        <w:ind w:left="3940" w:hanging="360"/>
      </w:pPr>
      <w:rPr>
        <w:rFonts w:ascii="Courier New" w:hAnsi="Courier New" w:hint="default"/>
      </w:rPr>
    </w:lvl>
    <w:lvl w:ilvl="5" w:tplc="04090005" w:tentative="1">
      <w:start w:val="1"/>
      <w:numFmt w:val="bullet"/>
      <w:lvlText w:val=""/>
      <w:lvlJc w:val="left"/>
      <w:pPr>
        <w:tabs>
          <w:tab w:val="num" w:pos="4660"/>
        </w:tabs>
        <w:ind w:left="4660" w:hanging="360"/>
      </w:pPr>
      <w:rPr>
        <w:rFonts w:ascii="Wingdings" w:hAnsi="Wingdings" w:hint="default"/>
      </w:rPr>
    </w:lvl>
    <w:lvl w:ilvl="6" w:tplc="04090001" w:tentative="1">
      <w:start w:val="1"/>
      <w:numFmt w:val="bullet"/>
      <w:lvlText w:val=""/>
      <w:lvlJc w:val="left"/>
      <w:pPr>
        <w:tabs>
          <w:tab w:val="num" w:pos="5380"/>
        </w:tabs>
        <w:ind w:left="5380" w:hanging="360"/>
      </w:pPr>
      <w:rPr>
        <w:rFonts w:ascii="Symbol" w:hAnsi="Symbol" w:hint="default"/>
      </w:rPr>
    </w:lvl>
    <w:lvl w:ilvl="7" w:tplc="04090003" w:tentative="1">
      <w:start w:val="1"/>
      <w:numFmt w:val="bullet"/>
      <w:lvlText w:val="o"/>
      <w:lvlJc w:val="left"/>
      <w:pPr>
        <w:tabs>
          <w:tab w:val="num" w:pos="6100"/>
        </w:tabs>
        <w:ind w:left="6100" w:hanging="360"/>
      </w:pPr>
      <w:rPr>
        <w:rFonts w:ascii="Courier New" w:hAnsi="Courier New" w:hint="default"/>
      </w:rPr>
    </w:lvl>
    <w:lvl w:ilvl="8" w:tplc="04090005" w:tentative="1">
      <w:start w:val="1"/>
      <w:numFmt w:val="bullet"/>
      <w:lvlText w:val=""/>
      <w:lvlJc w:val="left"/>
      <w:pPr>
        <w:tabs>
          <w:tab w:val="num" w:pos="6820"/>
        </w:tabs>
        <w:ind w:left="6820" w:hanging="360"/>
      </w:pPr>
      <w:rPr>
        <w:rFonts w:ascii="Wingdings" w:hAnsi="Wingdings" w:hint="default"/>
      </w:rPr>
    </w:lvl>
  </w:abstractNum>
  <w:abstractNum w:abstractNumId="7" w15:restartNumberingAfterBreak="0">
    <w:nsid w:val="2EB21213"/>
    <w:multiLevelType w:val="multilevel"/>
    <w:tmpl w:val="0C090025"/>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8" w15:restartNumberingAfterBreak="0">
    <w:nsid w:val="33BD0848"/>
    <w:multiLevelType w:val="hybridMultilevel"/>
    <w:tmpl w:val="BCC8F5B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38D16105"/>
    <w:multiLevelType w:val="hybridMultilevel"/>
    <w:tmpl w:val="BCC8F5B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43251FB9"/>
    <w:multiLevelType w:val="hybridMultilevel"/>
    <w:tmpl w:val="BCC8F5B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53D3174A"/>
    <w:multiLevelType w:val="hybridMultilevel"/>
    <w:tmpl w:val="BCC8F5B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 w15:restartNumberingAfterBreak="0">
    <w:nsid w:val="60DA64CE"/>
    <w:multiLevelType w:val="hybridMultilevel"/>
    <w:tmpl w:val="BCC8F5B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7339208E"/>
    <w:multiLevelType w:val="hybridMultilevel"/>
    <w:tmpl w:val="BCC8F5BC"/>
    <w:lvl w:ilvl="0" w:tplc="FFFFFFFF">
      <w:start w:val="1"/>
      <w:numFmt w:val="lowerLetter"/>
      <w:lvlText w:val="%1)"/>
      <w:lvlJc w:val="lef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4" w15:restartNumberingAfterBreak="0">
    <w:nsid w:val="79FC00F7"/>
    <w:multiLevelType w:val="hybridMultilevel"/>
    <w:tmpl w:val="4CD27458"/>
    <w:lvl w:ilvl="0" w:tplc="0A00E354">
      <w:start w:val="1"/>
      <w:numFmt w:val="bullet"/>
      <w:lvlText w:val=""/>
      <w:lvlJc w:val="left"/>
      <w:pPr>
        <w:tabs>
          <w:tab w:val="num" w:pos="2420"/>
        </w:tabs>
        <w:ind w:left="2420" w:hanging="360"/>
      </w:pPr>
      <w:rPr>
        <w:rFonts w:ascii="Symbol" w:hAnsi="Symbol" w:hint="default"/>
        <w:color w:val="auto"/>
      </w:rPr>
    </w:lvl>
    <w:lvl w:ilvl="1" w:tplc="0C5ECAEA">
      <w:start w:val="1"/>
      <w:numFmt w:val="bullet"/>
      <w:lvlText w:val="–"/>
      <w:lvlJc w:val="left"/>
      <w:pPr>
        <w:tabs>
          <w:tab w:val="num" w:pos="1040"/>
        </w:tabs>
        <w:ind w:left="1020" w:hanging="340"/>
      </w:pPr>
      <w:rPr>
        <w:rFonts w:hint="default"/>
      </w:rPr>
    </w:lvl>
    <w:lvl w:ilvl="2" w:tplc="89C2708C">
      <w:start w:val="1"/>
      <w:numFmt w:val="bullet"/>
      <w:pStyle w:val="bullet3"/>
      <w:lvlText w:val="o"/>
      <w:lvlJc w:val="left"/>
      <w:pPr>
        <w:tabs>
          <w:tab w:val="num" w:pos="1380"/>
        </w:tabs>
        <w:ind w:left="1360" w:hanging="340"/>
      </w:pPr>
      <w:rPr>
        <w:rFonts w:hint="default"/>
      </w:rPr>
    </w:lvl>
    <w:lvl w:ilvl="3" w:tplc="407EB398">
      <w:start w:val="1"/>
      <w:numFmt w:val="decimal"/>
      <w:pStyle w:val="listNum"/>
      <w:lvlText w:val="%4."/>
      <w:lvlJc w:val="left"/>
      <w:pPr>
        <w:tabs>
          <w:tab w:val="num" w:pos="700"/>
        </w:tabs>
        <w:ind w:left="680" w:hanging="340"/>
      </w:pPr>
      <w:rPr>
        <w:rFonts w:hint="default"/>
      </w:rPr>
    </w:lvl>
    <w:lvl w:ilvl="4" w:tplc="C804CDD0">
      <w:start w:val="1"/>
      <w:numFmt w:val="upperLetter"/>
      <w:pStyle w:val="listAlpha"/>
      <w:lvlText w:val="%5."/>
      <w:lvlJc w:val="left"/>
      <w:pPr>
        <w:tabs>
          <w:tab w:val="num" w:pos="700"/>
        </w:tabs>
        <w:ind w:left="680" w:hanging="340"/>
      </w:pPr>
      <w:rPr>
        <w:rFonts w:ascii="Arial" w:hAnsi="Arial" w:hint="default"/>
        <w:b w:val="0"/>
        <w:i w:val="0"/>
        <w:caps w:val="0"/>
        <w:strike w:val="0"/>
        <w:dstrike w:val="0"/>
        <w:vanish w:val="0"/>
        <w:color w:val="000000"/>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5" w:tplc="04090005" w:tentative="1">
      <w:start w:val="1"/>
      <w:numFmt w:val="bullet"/>
      <w:lvlText w:val=""/>
      <w:lvlJc w:val="left"/>
      <w:pPr>
        <w:tabs>
          <w:tab w:val="num" w:pos="4660"/>
        </w:tabs>
        <w:ind w:left="4660" w:hanging="360"/>
      </w:pPr>
      <w:rPr>
        <w:rFonts w:ascii="Wingdings" w:hAnsi="Wingdings" w:hint="default"/>
      </w:rPr>
    </w:lvl>
    <w:lvl w:ilvl="6" w:tplc="04090001" w:tentative="1">
      <w:start w:val="1"/>
      <w:numFmt w:val="bullet"/>
      <w:lvlText w:val=""/>
      <w:lvlJc w:val="left"/>
      <w:pPr>
        <w:tabs>
          <w:tab w:val="num" w:pos="5380"/>
        </w:tabs>
        <w:ind w:left="5380" w:hanging="360"/>
      </w:pPr>
      <w:rPr>
        <w:rFonts w:ascii="Symbol" w:hAnsi="Symbol" w:hint="default"/>
      </w:rPr>
    </w:lvl>
    <w:lvl w:ilvl="7" w:tplc="04090003" w:tentative="1">
      <w:start w:val="1"/>
      <w:numFmt w:val="bullet"/>
      <w:lvlText w:val="o"/>
      <w:lvlJc w:val="left"/>
      <w:pPr>
        <w:tabs>
          <w:tab w:val="num" w:pos="6100"/>
        </w:tabs>
        <w:ind w:left="6100" w:hanging="360"/>
      </w:pPr>
      <w:rPr>
        <w:rFonts w:ascii="Courier New" w:hAnsi="Courier New" w:hint="default"/>
      </w:rPr>
    </w:lvl>
    <w:lvl w:ilvl="8" w:tplc="04090005" w:tentative="1">
      <w:start w:val="1"/>
      <w:numFmt w:val="bullet"/>
      <w:lvlText w:val=""/>
      <w:lvlJc w:val="left"/>
      <w:pPr>
        <w:tabs>
          <w:tab w:val="num" w:pos="6820"/>
        </w:tabs>
        <w:ind w:left="6820" w:hanging="360"/>
      </w:pPr>
      <w:rPr>
        <w:rFonts w:ascii="Wingdings" w:hAnsi="Wingdings" w:hint="default"/>
      </w:rPr>
    </w:lvl>
  </w:abstractNum>
  <w:abstractNum w:abstractNumId="15" w15:restartNumberingAfterBreak="0">
    <w:nsid w:val="7D684FA2"/>
    <w:multiLevelType w:val="hybridMultilevel"/>
    <w:tmpl w:val="78C0BCD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633146009">
    <w:abstractNumId w:val="6"/>
  </w:num>
  <w:num w:numId="2" w16cid:durableId="416365489">
    <w:abstractNumId w:val="1"/>
  </w:num>
  <w:num w:numId="3" w16cid:durableId="464082133">
    <w:abstractNumId w:val="14"/>
  </w:num>
  <w:num w:numId="4" w16cid:durableId="1606813092">
    <w:abstractNumId w:val="0"/>
  </w:num>
  <w:num w:numId="5" w16cid:durableId="1576666874">
    <w:abstractNumId w:val="7"/>
  </w:num>
  <w:num w:numId="6" w16cid:durableId="535705673">
    <w:abstractNumId w:val="15"/>
  </w:num>
  <w:num w:numId="7" w16cid:durableId="1828087777">
    <w:abstractNumId w:val="8"/>
  </w:num>
  <w:num w:numId="8" w16cid:durableId="133985752">
    <w:abstractNumId w:val="12"/>
  </w:num>
  <w:num w:numId="9" w16cid:durableId="1764909585">
    <w:abstractNumId w:val="9"/>
  </w:num>
  <w:num w:numId="10" w16cid:durableId="595136193">
    <w:abstractNumId w:val="11"/>
  </w:num>
  <w:num w:numId="11" w16cid:durableId="1984039883">
    <w:abstractNumId w:val="3"/>
  </w:num>
  <w:num w:numId="12" w16cid:durableId="600065740">
    <w:abstractNumId w:val="10"/>
  </w:num>
  <w:num w:numId="13" w16cid:durableId="391151133">
    <w:abstractNumId w:val="5"/>
  </w:num>
  <w:num w:numId="14" w16cid:durableId="849878237">
    <w:abstractNumId w:val="4"/>
  </w:num>
  <w:num w:numId="15" w16cid:durableId="1256859119">
    <w:abstractNumId w:val="2"/>
  </w:num>
  <w:num w:numId="16" w16cid:durableId="303048327">
    <w:abstractNumId w:val="13"/>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DateAndTim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aC9TD0Y8z3N98rOs7qgQIYeHTY8O8+Bug4crZQ+PTqLwPt+YfT1gfECCQBKX1TBh8SKNcVt6hhT06rWdF5mjlQ==" w:salt="PWJKfIlTbkkgFr5L47GgVg=="/>
  <w:defaultTabStop w:val="720"/>
  <w:drawingGridHorizontalSpacing w:val="181"/>
  <w:drawingGridVerticalSpacing w:val="181"/>
  <w:noPunctuationKerning/>
  <w:characterSpacingControl w:val="doNotCompress"/>
  <w:hdrShapeDefaults>
    <o:shapedefaults v:ext="edit" spidmax="2050">
      <o:colormru v:ext="edit" colors="#c8c8c8,#ddd,#eaeaea,#f8f8f8"/>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cmbDivision" w:val=" "/>
  </w:docVars>
  <w:rsids>
    <w:rsidRoot w:val="001E730D"/>
    <w:rsid w:val="00002BD9"/>
    <w:rsid w:val="00007C6B"/>
    <w:rsid w:val="00013832"/>
    <w:rsid w:val="000138A2"/>
    <w:rsid w:val="0001481B"/>
    <w:rsid w:val="000160E1"/>
    <w:rsid w:val="00016827"/>
    <w:rsid w:val="0002113C"/>
    <w:rsid w:val="00025B4F"/>
    <w:rsid w:val="00025BB2"/>
    <w:rsid w:val="00030EA7"/>
    <w:rsid w:val="00031A71"/>
    <w:rsid w:val="00032779"/>
    <w:rsid w:val="00046CC2"/>
    <w:rsid w:val="00050429"/>
    <w:rsid w:val="00054EE5"/>
    <w:rsid w:val="00055325"/>
    <w:rsid w:val="00055F0E"/>
    <w:rsid w:val="00057E09"/>
    <w:rsid w:val="00061F17"/>
    <w:rsid w:val="00064A7A"/>
    <w:rsid w:val="0006507A"/>
    <w:rsid w:val="00067DE1"/>
    <w:rsid w:val="000724CF"/>
    <w:rsid w:val="00074248"/>
    <w:rsid w:val="00074B77"/>
    <w:rsid w:val="00083E51"/>
    <w:rsid w:val="00084CB2"/>
    <w:rsid w:val="000A34AB"/>
    <w:rsid w:val="000B6A7F"/>
    <w:rsid w:val="000C2262"/>
    <w:rsid w:val="000C2B0F"/>
    <w:rsid w:val="000C417D"/>
    <w:rsid w:val="000C5FEC"/>
    <w:rsid w:val="000C6D67"/>
    <w:rsid w:val="000C7B32"/>
    <w:rsid w:val="000D05E2"/>
    <w:rsid w:val="000D1B0A"/>
    <w:rsid w:val="000D4217"/>
    <w:rsid w:val="000F0BF0"/>
    <w:rsid w:val="000F2E60"/>
    <w:rsid w:val="000F3206"/>
    <w:rsid w:val="000F37AF"/>
    <w:rsid w:val="000F37E7"/>
    <w:rsid w:val="001008BD"/>
    <w:rsid w:val="00103C3B"/>
    <w:rsid w:val="001043D4"/>
    <w:rsid w:val="001044A1"/>
    <w:rsid w:val="001049CF"/>
    <w:rsid w:val="00107CD4"/>
    <w:rsid w:val="00110D67"/>
    <w:rsid w:val="00115FE6"/>
    <w:rsid w:val="00120248"/>
    <w:rsid w:val="0012037F"/>
    <w:rsid w:val="00120C66"/>
    <w:rsid w:val="00121DC2"/>
    <w:rsid w:val="00121E97"/>
    <w:rsid w:val="00133AE6"/>
    <w:rsid w:val="00140A6B"/>
    <w:rsid w:val="00141BEA"/>
    <w:rsid w:val="00144EBE"/>
    <w:rsid w:val="00146768"/>
    <w:rsid w:val="00155CBF"/>
    <w:rsid w:val="00162172"/>
    <w:rsid w:val="0016312E"/>
    <w:rsid w:val="001653DB"/>
    <w:rsid w:val="0017416F"/>
    <w:rsid w:val="00175997"/>
    <w:rsid w:val="001807A1"/>
    <w:rsid w:val="0018228F"/>
    <w:rsid w:val="00185692"/>
    <w:rsid w:val="0018786F"/>
    <w:rsid w:val="00190CF7"/>
    <w:rsid w:val="0019416A"/>
    <w:rsid w:val="001B2935"/>
    <w:rsid w:val="001B2ABE"/>
    <w:rsid w:val="001C67BC"/>
    <w:rsid w:val="001C6872"/>
    <w:rsid w:val="001D0D0B"/>
    <w:rsid w:val="001D5371"/>
    <w:rsid w:val="001D72E3"/>
    <w:rsid w:val="001E1B08"/>
    <w:rsid w:val="001E4834"/>
    <w:rsid w:val="001E730D"/>
    <w:rsid w:val="001F08C1"/>
    <w:rsid w:val="001F2FA6"/>
    <w:rsid w:val="001F4E63"/>
    <w:rsid w:val="00204744"/>
    <w:rsid w:val="0021014A"/>
    <w:rsid w:val="00216DE0"/>
    <w:rsid w:val="00224D5F"/>
    <w:rsid w:val="00225F32"/>
    <w:rsid w:val="00244C88"/>
    <w:rsid w:val="00244D56"/>
    <w:rsid w:val="00253804"/>
    <w:rsid w:val="0026114E"/>
    <w:rsid w:val="00263605"/>
    <w:rsid w:val="00263645"/>
    <w:rsid w:val="00266233"/>
    <w:rsid w:val="00276A6B"/>
    <w:rsid w:val="00276F1E"/>
    <w:rsid w:val="00292E8A"/>
    <w:rsid w:val="002946AD"/>
    <w:rsid w:val="0029631A"/>
    <w:rsid w:val="002A03AE"/>
    <w:rsid w:val="002A1482"/>
    <w:rsid w:val="002A261B"/>
    <w:rsid w:val="002A2FF2"/>
    <w:rsid w:val="002A64EB"/>
    <w:rsid w:val="002B7785"/>
    <w:rsid w:val="002C45DE"/>
    <w:rsid w:val="002D1B1A"/>
    <w:rsid w:val="002D2104"/>
    <w:rsid w:val="002D4B5E"/>
    <w:rsid w:val="002E2AD6"/>
    <w:rsid w:val="002E3AB2"/>
    <w:rsid w:val="002E4B79"/>
    <w:rsid w:val="002E4FCE"/>
    <w:rsid w:val="002F0A59"/>
    <w:rsid w:val="002F4FBC"/>
    <w:rsid w:val="002F79E9"/>
    <w:rsid w:val="003009E1"/>
    <w:rsid w:val="00300F03"/>
    <w:rsid w:val="00303133"/>
    <w:rsid w:val="00320BA4"/>
    <w:rsid w:val="00321B32"/>
    <w:rsid w:val="0032555C"/>
    <w:rsid w:val="00326E0D"/>
    <w:rsid w:val="00327B3C"/>
    <w:rsid w:val="00330A97"/>
    <w:rsid w:val="003334AB"/>
    <w:rsid w:val="00341988"/>
    <w:rsid w:val="00343EC1"/>
    <w:rsid w:val="003449B1"/>
    <w:rsid w:val="0035139E"/>
    <w:rsid w:val="003523CF"/>
    <w:rsid w:val="00352504"/>
    <w:rsid w:val="003636AF"/>
    <w:rsid w:val="00365538"/>
    <w:rsid w:val="00365D6F"/>
    <w:rsid w:val="003727F9"/>
    <w:rsid w:val="00374772"/>
    <w:rsid w:val="00380E1B"/>
    <w:rsid w:val="003973C5"/>
    <w:rsid w:val="003A35E0"/>
    <w:rsid w:val="003B08DE"/>
    <w:rsid w:val="003B5470"/>
    <w:rsid w:val="003B64EB"/>
    <w:rsid w:val="003B78B1"/>
    <w:rsid w:val="003B7DE4"/>
    <w:rsid w:val="003C27FD"/>
    <w:rsid w:val="003C3D66"/>
    <w:rsid w:val="003C7609"/>
    <w:rsid w:val="003C77EF"/>
    <w:rsid w:val="003D043F"/>
    <w:rsid w:val="003D2EDA"/>
    <w:rsid w:val="003D4D54"/>
    <w:rsid w:val="003D5877"/>
    <w:rsid w:val="003E0889"/>
    <w:rsid w:val="003E2C48"/>
    <w:rsid w:val="003E541B"/>
    <w:rsid w:val="003F6049"/>
    <w:rsid w:val="003F76B5"/>
    <w:rsid w:val="00402939"/>
    <w:rsid w:val="00404CC5"/>
    <w:rsid w:val="00411116"/>
    <w:rsid w:val="00424D18"/>
    <w:rsid w:val="00427368"/>
    <w:rsid w:val="00430F7F"/>
    <w:rsid w:val="00433157"/>
    <w:rsid w:val="00437054"/>
    <w:rsid w:val="00437E4F"/>
    <w:rsid w:val="004455D2"/>
    <w:rsid w:val="00450C79"/>
    <w:rsid w:val="004546AF"/>
    <w:rsid w:val="0045763B"/>
    <w:rsid w:val="00465342"/>
    <w:rsid w:val="004818E6"/>
    <w:rsid w:val="00483F42"/>
    <w:rsid w:val="00484901"/>
    <w:rsid w:val="00491582"/>
    <w:rsid w:val="0049389D"/>
    <w:rsid w:val="00493CC0"/>
    <w:rsid w:val="004A345E"/>
    <w:rsid w:val="004B71BD"/>
    <w:rsid w:val="004C25C1"/>
    <w:rsid w:val="004C2954"/>
    <w:rsid w:val="004C385D"/>
    <w:rsid w:val="004C61B6"/>
    <w:rsid w:val="004D0E20"/>
    <w:rsid w:val="004D1330"/>
    <w:rsid w:val="004D2235"/>
    <w:rsid w:val="004E07ED"/>
    <w:rsid w:val="004E2FE9"/>
    <w:rsid w:val="004F010E"/>
    <w:rsid w:val="004F36C7"/>
    <w:rsid w:val="0051147D"/>
    <w:rsid w:val="00512779"/>
    <w:rsid w:val="005177FA"/>
    <w:rsid w:val="00517FDE"/>
    <w:rsid w:val="00537262"/>
    <w:rsid w:val="005442D5"/>
    <w:rsid w:val="00551F80"/>
    <w:rsid w:val="0055389D"/>
    <w:rsid w:val="005561B1"/>
    <w:rsid w:val="00557832"/>
    <w:rsid w:val="00561C92"/>
    <w:rsid w:val="0056333B"/>
    <w:rsid w:val="00566ECE"/>
    <w:rsid w:val="00571BF7"/>
    <w:rsid w:val="00572C1E"/>
    <w:rsid w:val="00574B18"/>
    <w:rsid w:val="005755B1"/>
    <w:rsid w:val="00576322"/>
    <w:rsid w:val="005826C0"/>
    <w:rsid w:val="00586B00"/>
    <w:rsid w:val="00590C63"/>
    <w:rsid w:val="00592C2C"/>
    <w:rsid w:val="00593408"/>
    <w:rsid w:val="00595704"/>
    <w:rsid w:val="0059614D"/>
    <w:rsid w:val="005B0797"/>
    <w:rsid w:val="005B4B2E"/>
    <w:rsid w:val="005B5335"/>
    <w:rsid w:val="005B5F30"/>
    <w:rsid w:val="005B5FA9"/>
    <w:rsid w:val="005C1C31"/>
    <w:rsid w:val="005D1D39"/>
    <w:rsid w:val="005D265B"/>
    <w:rsid w:val="005D6B98"/>
    <w:rsid w:val="005E141F"/>
    <w:rsid w:val="005E543E"/>
    <w:rsid w:val="005E5CE1"/>
    <w:rsid w:val="005E7544"/>
    <w:rsid w:val="005E7BAE"/>
    <w:rsid w:val="0060017B"/>
    <w:rsid w:val="00600920"/>
    <w:rsid w:val="0060271B"/>
    <w:rsid w:val="0060273C"/>
    <w:rsid w:val="00605A60"/>
    <w:rsid w:val="006060A4"/>
    <w:rsid w:val="00610940"/>
    <w:rsid w:val="00613C78"/>
    <w:rsid w:val="00616873"/>
    <w:rsid w:val="0061788C"/>
    <w:rsid w:val="00631167"/>
    <w:rsid w:val="00634758"/>
    <w:rsid w:val="00635B78"/>
    <w:rsid w:val="006363E0"/>
    <w:rsid w:val="00637324"/>
    <w:rsid w:val="006473D0"/>
    <w:rsid w:val="006500F3"/>
    <w:rsid w:val="00650435"/>
    <w:rsid w:val="0065155E"/>
    <w:rsid w:val="00655166"/>
    <w:rsid w:val="006555C3"/>
    <w:rsid w:val="006629E2"/>
    <w:rsid w:val="00663F57"/>
    <w:rsid w:val="00667E66"/>
    <w:rsid w:val="00670631"/>
    <w:rsid w:val="00672FBF"/>
    <w:rsid w:val="00677B18"/>
    <w:rsid w:val="00680D54"/>
    <w:rsid w:val="00684EBF"/>
    <w:rsid w:val="00687513"/>
    <w:rsid w:val="0069359F"/>
    <w:rsid w:val="006A1658"/>
    <w:rsid w:val="006A3415"/>
    <w:rsid w:val="006A44E3"/>
    <w:rsid w:val="006A53EC"/>
    <w:rsid w:val="006A7268"/>
    <w:rsid w:val="006B5293"/>
    <w:rsid w:val="006C1CFE"/>
    <w:rsid w:val="006D02B0"/>
    <w:rsid w:val="006D19F2"/>
    <w:rsid w:val="006D2AD0"/>
    <w:rsid w:val="006D7407"/>
    <w:rsid w:val="006E1EF2"/>
    <w:rsid w:val="006E27A1"/>
    <w:rsid w:val="006E6443"/>
    <w:rsid w:val="00700B8C"/>
    <w:rsid w:val="00705010"/>
    <w:rsid w:val="0071131E"/>
    <w:rsid w:val="007128FB"/>
    <w:rsid w:val="007140C4"/>
    <w:rsid w:val="007239FC"/>
    <w:rsid w:val="007259B8"/>
    <w:rsid w:val="00726C49"/>
    <w:rsid w:val="00731AD4"/>
    <w:rsid w:val="00732786"/>
    <w:rsid w:val="00737061"/>
    <w:rsid w:val="00741162"/>
    <w:rsid w:val="00741E33"/>
    <w:rsid w:val="00742998"/>
    <w:rsid w:val="007435A1"/>
    <w:rsid w:val="00744589"/>
    <w:rsid w:val="007448DF"/>
    <w:rsid w:val="0074497B"/>
    <w:rsid w:val="00746EFE"/>
    <w:rsid w:val="00753B21"/>
    <w:rsid w:val="00754C24"/>
    <w:rsid w:val="0076015A"/>
    <w:rsid w:val="007650C0"/>
    <w:rsid w:val="00765926"/>
    <w:rsid w:val="00766CFC"/>
    <w:rsid w:val="0078180D"/>
    <w:rsid w:val="00782D56"/>
    <w:rsid w:val="007876AC"/>
    <w:rsid w:val="00796386"/>
    <w:rsid w:val="007A0481"/>
    <w:rsid w:val="007A100B"/>
    <w:rsid w:val="007A560C"/>
    <w:rsid w:val="007B3E83"/>
    <w:rsid w:val="007C0E59"/>
    <w:rsid w:val="007C2020"/>
    <w:rsid w:val="007D00C3"/>
    <w:rsid w:val="007D07A4"/>
    <w:rsid w:val="007D19A0"/>
    <w:rsid w:val="007E647F"/>
    <w:rsid w:val="007E6A10"/>
    <w:rsid w:val="007F082A"/>
    <w:rsid w:val="007F1A1D"/>
    <w:rsid w:val="007F72EE"/>
    <w:rsid w:val="007F7665"/>
    <w:rsid w:val="008010F3"/>
    <w:rsid w:val="00801F3D"/>
    <w:rsid w:val="00803122"/>
    <w:rsid w:val="00804011"/>
    <w:rsid w:val="00812544"/>
    <w:rsid w:val="008137CD"/>
    <w:rsid w:val="00813A56"/>
    <w:rsid w:val="0081686F"/>
    <w:rsid w:val="00820629"/>
    <w:rsid w:val="00832037"/>
    <w:rsid w:val="00834EB3"/>
    <w:rsid w:val="008358C2"/>
    <w:rsid w:val="00841A49"/>
    <w:rsid w:val="00842466"/>
    <w:rsid w:val="00842A26"/>
    <w:rsid w:val="008437D6"/>
    <w:rsid w:val="0084487E"/>
    <w:rsid w:val="00847E2D"/>
    <w:rsid w:val="00856DC6"/>
    <w:rsid w:val="0086111F"/>
    <w:rsid w:val="00864AE8"/>
    <w:rsid w:val="00866549"/>
    <w:rsid w:val="00872117"/>
    <w:rsid w:val="0087367E"/>
    <w:rsid w:val="00887A9C"/>
    <w:rsid w:val="00887D58"/>
    <w:rsid w:val="00890DB5"/>
    <w:rsid w:val="00894FA8"/>
    <w:rsid w:val="0089535D"/>
    <w:rsid w:val="0089730A"/>
    <w:rsid w:val="008A4EAC"/>
    <w:rsid w:val="008B0085"/>
    <w:rsid w:val="008B0538"/>
    <w:rsid w:val="008B2391"/>
    <w:rsid w:val="008B53EA"/>
    <w:rsid w:val="008B63E0"/>
    <w:rsid w:val="008D012E"/>
    <w:rsid w:val="008D041C"/>
    <w:rsid w:val="008D69CA"/>
    <w:rsid w:val="008E3383"/>
    <w:rsid w:val="008E6ADC"/>
    <w:rsid w:val="008E7E20"/>
    <w:rsid w:val="008F15DB"/>
    <w:rsid w:val="008F3A40"/>
    <w:rsid w:val="008F77E1"/>
    <w:rsid w:val="009006B6"/>
    <w:rsid w:val="0090074D"/>
    <w:rsid w:val="00900B4D"/>
    <w:rsid w:val="009024CF"/>
    <w:rsid w:val="0090350F"/>
    <w:rsid w:val="00905CEE"/>
    <w:rsid w:val="009067EC"/>
    <w:rsid w:val="0090716B"/>
    <w:rsid w:val="00910E53"/>
    <w:rsid w:val="00912E47"/>
    <w:rsid w:val="009207A4"/>
    <w:rsid w:val="0092096C"/>
    <w:rsid w:val="00921A76"/>
    <w:rsid w:val="00923825"/>
    <w:rsid w:val="00923B73"/>
    <w:rsid w:val="009254B8"/>
    <w:rsid w:val="00930DED"/>
    <w:rsid w:val="009333B3"/>
    <w:rsid w:val="00937C29"/>
    <w:rsid w:val="00940C75"/>
    <w:rsid w:val="009425E1"/>
    <w:rsid w:val="009548CC"/>
    <w:rsid w:val="00970C21"/>
    <w:rsid w:val="009755A0"/>
    <w:rsid w:val="00976296"/>
    <w:rsid w:val="00981CCE"/>
    <w:rsid w:val="00996454"/>
    <w:rsid w:val="009A12F8"/>
    <w:rsid w:val="009A143C"/>
    <w:rsid w:val="009A66A1"/>
    <w:rsid w:val="009A7F20"/>
    <w:rsid w:val="009B0C0E"/>
    <w:rsid w:val="009C2113"/>
    <w:rsid w:val="009C71F7"/>
    <w:rsid w:val="009D3C8B"/>
    <w:rsid w:val="009E57B3"/>
    <w:rsid w:val="009E74BD"/>
    <w:rsid w:val="009F3422"/>
    <w:rsid w:val="00A01FCB"/>
    <w:rsid w:val="00A0293F"/>
    <w:rsid w:val="00A02E00"/>
    <w:rsid w:val="00A04BB8"/>
    <w:rsid w:val="00A05EE7"/>
    <w:rsid w:val="00A06AFF"/>
    <w:rsid w:val="00A072D5"/>
    <w:rsid w:val="00A10087"/>
    <w:rsid w:val="00A10634"/>
    <w:rsid w:val="00A161AE"/>
    <w:rsid w:val="00A24BDF"/>
    <w:rsid w:val="00A2558D"/>
    <w:rsid w:val="00A319AD"/>
    <w:rsid w:val="00A32EC4"/>
    <w:rsid w:val="00A4428E"/>
    <w:rsid w:val="00A444ED"/>
    <w:rsid w:val="00A459A4"/>
    <w:rsid w:val="00A53DD8"/>
    <w:rsid w:val="00A545B2"/>
    <w:rsid w:val="00A54B29"/>
    <w:rsid w:val="00A57289"/>
    <w:rsid w:val="00A60D78"/>
    <w:rsid w:val="00A638AD"/>
    <w:rsid w:val="00A66494"/>
    <w:rsid w:val="00A71374"/>
    <w:rsid w:val="00A74FB2"/>
    <w:rsid w:val="00A764B2"/>
    <w:rsid w:val="00A84274"/>
    <w:rsid w:val="00AB70C9"/>
    <w:rsid w:val="00AD5C04"/>
    <w:rsid w:val="00AE2016"/>
    <w:rsid w:val="00AE36EE"/>
    <w:rsid w:val="00AE38A6"/>
    <w:rsid w:val="00AE3B91"/>
    <w:rsid w:val="00AE4FD3"/>
    <w:rsid w:val="00AF0FE7"/>
    <w:rsid w:val="00B0057B"/>
    <w:rsid w:val="00B106D0"/>
    <w:rsid w:val="00B10BD4"/>
    <w:rsid w:val="00B11C92"/>
    <w:rsid w:val="00B141BE"/>
    <w:rsid w:val="00B16C72"/>
    <w:rsid w:val="00B20E83"/>
    <w:rsid w:val="00B234BA"/>
    <w:rsid w:val="00B2659D"/>
    <w:rsid w:val="00B268DC"/>
    <w:rsid w:val="00B32506"/>
    <w:rsid w:val="00B32BD1"/>
    <w:rsid w:val="00B33B38"/>
    <w:rsid w:val="00B42146"/>
    <w:rsid w:val="00B44327"/>
    <w:rsid w:val="00B50626"/>
    <w:rsid w:val="00B61245"/>
    <w:rsid w:val="00B62AA6"/>
    <w:rsid w:val="00B64E11"/>
    <w:rsid w:val="00B65721"/>
    <w:rsid w:val="00B7288B"/>
    <w:rsid w:val="00B74AB7"/>
    <w:rsid w:val="00B75F84"/>
    <w:rsid w:val="00B8134E"/>
    <w:rsid w:val="00B83024"/>
    <w:rsid w:val="00B845FC"/>
    <w:rsid w:val="00B90137"/>
    <w:rsid w:val="00B97191"/>
    <w:rsid w:val="00BA0400"/>
    <w:rsid w:val="00BB36CA"/>
    <w:rsid w:val="00BB56B5"/>
    <w:rsid w:val="00BC0D00"/>
    <w:rsid w:val="00BC10BF"/>
    <w:rsid w:val="00BC7C02"/>
    <w:rsid w:val="00BD1E22"/>
    <w:rsid w:val="00BD3008"/>
    <w:rsid w:val="00BE2FDB"/>
    <w:rsid w:val="00BF755A"/>
    <w:rsid w:val="00C0123D"/>
    <w:rsid w:val="00C01A38"/>
    <w:rsid w:val="00C02E97"/>
    <w:rsid w:val="00C04810"/>
    <w:rsid w:val="00C057A9"/>
    <w:rsid w:val="00C05AEC"/>
    <w:rsid w:val="00C0638E"/>
    <w:rsid w:val="00C0716F"/>
    <w:rsid w:val="00C12F39"/>
    <w:rsid w:val="00C14247"/>
    <w:rsid w:val="00C160E6"/>
    <w:rsid w:val="00C242AB"/>
    <w:rsid w:val="00C24DFD"/>
    <w:rsid w:val="00C2627B"/>
    <w:rsid w:val="00C33C0A"/>
    <w:rsid w:val="00C36668"/>
    <w:rsid w:val="00C4023D"/>
    <w:rsid w:val="00C41842"/>
    <w:rsid w:val="00C43AC4"/>
    <w:rsid w:val="00C5317E"/>
    <w:rsid w:val="00C53CF4"/>
    <w:rsid w:val="00C54BB7"/>
    <w:rsid w:val="00C57192"/>
    <w:rsid w:val="00C70080"/>
    <w:rsid w:val="00C70CB3"/>
    <w:rsid w:val="00C729E0"/>
    <w:rsid w:val="00C873F5"/>
    <w:rsid w:val="00C90A82"/>
    <w:rsid w:val="00C969B5"/>
    <w:rsid w:val="00CA4271"/>
    <w:rsid w:val="00CA7226"/>
    <w:rsid w:val="00CB593E"/>
    <w:rsid w:val="00CB5DD0"/>
    <w:rsid w:val="00CC06D3"/>
    <w:rsid w:val="00CC1B00"/>
    <w:rsid w:val="00CC465F"/>
    <w:rsid w:val="00CC60F6"/>
    <w:rsid w:val="00CC6C4F"/>
    <w:rsid w:val="00CD1B83"/>
    <w:rsid w:val="00CE1391"/>
    <w:rsid w:val="00CE589F"/>
    <w:rsid w:val="00CE5D16"/>
    <w:rsid w:val="00CE7767"/>
    <w:rsid w:val="00CF59FE"/>
    <w:rsid w:val="00D009C0"/>
    <w:rsid w:val="00D05E28"/>
    <w:rsid w:val="00D0674C"/>
    <w:rsid w:val="00D127F1"/>
    <w:rsid w:val="00D12A74"/>
    <w:rsid w:val="00D40DA6"/>
    <w:rsid w:val="00D56277"/>
    <w:rsid w:val="00D568BF"/>
    <w:rsid w:val="00D56FFD"/>
    <w:rsid w:val="00D57D89"/>
    <w:rsid w:val="00D61118"/>
    <w:rsid w:val="00D63C53"/>
    <w:rsid w:val="00D65013"/>
    <w:rsid w:val="00D7118F"/>
    <w:rsid w:val="00D73C27"/>
    <w:rsid w:val="00D77297"/>
    <w:rsid w:val="00D772B1"/>
    <w:rsid w:val="00D77430"/>
    <w:rsid w:val="00D8146E"/>
    <w:rsid w:val="00D93118"/>
    <w:rsid w:val="00D96B59"/>
    <w:rsid w:val="00DA1DEB"/>
    <w:rsid w:val="00DA2342"/>
    <w:rsid w:val="00DA5E60"/>
    <w:rsid w:val="00DC0387"/>
    <w:rsid w:val="00DC17CD"/>
    <w:rsid w:val="00DC2600"/>
    <w:rsid w:val="00DC4C9A"/>
    <w:rsid w:val="00DC526B"/>
    <w:rsid w:val="00DC5D28"/>
    <w:rsid w:val="00DC6F02"/>
    <w:rsid w:val="00DD0130"/>
    <w:rsid w:val="00DD2E7C"/>
    <w:rsid w:val="00DD42FE"/>
    <w:rsid w:val="00DD504C"/>
    <w:rsid w:val="00DD7090"/>
    <w:rsid w:val="00DE565B"/>
    <w:rsid w:val="00DE6521"/>
    <w:rsid w:val="00DF32A6"/>
    <w:rsid w:val="00DF5B6A"/>
    <w:rsid w:val="00DF5C89"/>
    <w:rsid w:val="00E038CF"/>
    <w:rsid w:val="00E05599"/>
    <w:rsid w:val="00E0570D"/>
    <w:rsid w:val="00E05AEC"/>
    <w:rsid w:val="00E11D65"/>
    <w:rsid w:val="00E1507D"/>
    <w:rsid w:val="00E1654D"/>
    <w:rsid w:val="00E16A98"/>
    <w:rsid w:val="00E27EF1"/>
    <w:rsid w:val="00E30181"/>
    <w:rsid w:val="00E30345"/>
    <w:rsid w:val="00E31553"/>
    <w:rsid w:val="00E31D67"/>
    <w:rsid w:val="00E40EB2"/>
    <w:rsid w:val="00E42A93"/>
    <w:rsid w:val="00E50338"/>
    <w:rsid w:val="00E56AC9"/>
    <w:rsid w:val="00E71EC3"/>
    <w:rsid w:val="00E769E5"/>
    <w:rsid w:val="00E815FD"/>
    <w:rsid w:val="00E87E93"/>
    <w:rsid w:val="00E901DD"/>
    <w:rsid w:val="00E92147"/>
    <w:rsid w:val="00E97095"/>
    <w:rsid w:val="00EA0012"/>
    <w:rsid w:val="00EA2D5B"/>
    <w:rsid w:val="00EA397E"/>
    <w:rsid w:val="00EA3C2D"/>
    <w:rsid w:val="00EA42A1"/>
    <w:rsid w:val="00EA611D"/>
    <w:rsid w:val="00EB3093"/>
    <w:rsid w:val="00EB4525"/>
    <w:rsid w:val="00EC32E3"/>
    <w:rsid w:val="00ED3E0C"/>
    <w:rsid w:val="00ED6707"/>
    <w:rsid w:val="00EE01B8"/>
    <w:rsid w:val="00EE321D"/>
    <w:rsid w:val="00F0180C"/>
    <w:rsid w:val="00F01BC1"/>
    <w:rsid w:val="00F12C90"/>
    <w:rsid w:val="00F1702A"/>
    <w:rsid w:val="00F170AE"/>
    <w:rsid w:val="00F2328F"/>
    <w:rsid w:val="00F3575D"/>
    <w:rsid w:val="00F408E3"/>
    <w:rsid w:val="00F40B46"/>
    <w:rsid w:val="00F4396B"/>
    <w:rsid w:val="00F52053"/>
    <w:rsid w:val="00F54D1B"/>
    <w:rsid w:val="00F606C2"/>
    <w:rsid w:val="00F6290A"/>
    <w:rsid w:val="00F62E6A"/>
    <w:rsid w:val="00F6357C"/>
    <w:rsid w:val="00F635FF"/>
    <w:rsid w:val="00F642B6"/>
    <w:rsid w:val="00F71636"/>
    <w:rsid w:val="00F74636"/>
    <w:rsid w:val="00F7526A"/>
    <w:rsid w:val="00F76C61"/>
    <w:rsid w:val="00F8059F"/>
    <w:rsid w:val="00F80B8D"/>
    <w:rsid w:val="00F8758C"/>
    <w:rsid w:val="00F9401D"/>
    <w:rsid w:val="00F94179"/>
    <w:rsid w:val="00FA5017"/>
    <w:rsid w:val="00FA6E01"/>
    <w:rsid w:val="00FB1EE6"/>
    <w:rsid w:val="00FB3963"/>
    <w:rsid w:val="00FB764F"/>
    <w:rsid w:val="00FC0AA3"/>
    <w:rsid w:val="00FC31B7"/>
    <w:rsid w:val="00FC4702"/>
    <w:rsid w:val="00FD74C3"/>
    <w:rsid w:val="00FE37B4"/>
    <w:rsid w:val="00FE42CC"/>
    <w:rsid w:val="00FE505D"/>
    <w:rsid w:val="00FE6668"/>
    <w:rsid w:val="00FF206C"/>
    <w:rsid w:val="00FF3D32"/>
    <w:rsid w:val="00FF5992"/>
    <w:rsid w:val="015DA825"/>
    <w:rsid w:val="0331574F"/>
    <w:rsid w:val="048C568E"/>
    <w:rsid w:val="066DD63F"/>
    <w:rsid w:val="098C2074"/>
    <w:rsid w:val="09F35E67"/>
    <w:rsid w:val="0A188218"/>
    <w:rsid w:val="0A430250"/>
    <w:rsid w:val="0B2C4B5E"/>
    <w:rsid w:val="0B475096"/>
    <w:rsid w:val="0C12F880"/>
    <w:rsid w:val="0D2B311D"/>
    <w:rsid w:val="0DA8E50C"/>
    <w:rsid w:val="0E8D8DF3"/>
    <w:rsid w:val="0F1FECF5"/>
    <w:rsid w:val="0F5B251A"/>
    <w:rsid w:val="1082A0D1"/>
    <w:rsid w:val="14130058"/>
    <w:rsid w:val="14B6A32A"/>
    <w:rsid w:val="170ADEAD"/>
    <w:rsid w:val="1A7EF1A8"/>
    <w:rsid w:val="1B14F95B"/>
    <w:rsid w:val="1B99ACE0"/>
    <w:rsid w:val="1CC353CA"/>
    <w:rsid w:val="1D7D42A1"/>
    <w:rsid w:val="1E125668"/>
    <w:rsid w:val="2105B5D5"/>
    <w:rsid w:val="22976F24"/>
    <w:rsid w:val="24E46501"/>
    <w:rsid w:val="257F560A"/>
    <w:rsid w:val="25C03502"/>
    <w:rsid w:val="27010277"/>
    <w:rsid w:val="2822DEC0"/>
    <w:rsid w:val="2948EF40"/>
    <w:rsid w:val="2A14D200"/>
    <w:rsid w:val="2A389E5F"/>
    <w:rsid w:val="2AA7A53A"/>
    <w:rsid w:val="2ADBA271"/>
    <w:rsid w:val="2B6481AD"/>
    <w:rsid w:val="2D66DB01"/>
    <w:rsid w:val="2D79A27C"/>
    <w:rsid w:val="2E76EC6D"/>
    <w:rsid w:val="300BA7E6"/>
    <w:rsid w:val="30FE5588"/>
    <w:rsid w:val="311B48AA"/>
    <w:rsid w:val="31F6C7F9"/>
    <w:rsid w:val="331DD024"/>
    <w:rsid w:val="33981241"/>
    <w:rsid w:val="35468826"/>
    <w:rsid w:val="35521F4E"/>
    <w:rsid w:val="377A3655"/>
    <w:rsid w:val="3BD9257E"/>
    <w:rsid w:val="3C2E8ABB"/>
    <w:rsid w:val="3D5E63D4"/>
    <w:rsid w:val="3E9DBFBC"/>
    <w:rsid w:val="3EA3CFFF"/>
    <w:rsid w:val="3ED7ADDE"/>
    <w:rsid w:val="3FC0FD07"/>
    <w:rsid w:val="3FFBC73D"/>
    <w:rsid w:val="407F6AED"/>
    <w:rsid w:val="427BD30B"/>
    <w:rsid w:val="464A7EFF"/>
    <w:rsid w:val="472CAACB"/>
    <w:rsid w:val="47BBEF09"/>
    <w:rsid w:val="47FB7126"/>
    <w:rsid w:val="485568A9"/>
    <w:rsid w:val="48754033"/>
    <w:rsid w:val="492D169B"/>
    <w:rsid w:val="4A01B675"/>
    <w:rsid w:val="4A4F3DE5"/>
    <w:rsid w:val="4BC8403A"/>
    <w:rsid w:val="4BE76328"/>
    <w:rsid w:val="4C353810"/>
    <w:rsid w:val="4C68D05B"/>
    <w:rsid w:val="4FD26C88"/>
    <w:rsid w:val="5095E926"/>
    <w:rsid w:val="54ACCFED"/>
    <w:rsid w:val="54FE86BC"/>
    <w:rsid w:val="567A4CEE"/>
    <w:rsid w:val="591E732D"/>
    <w:rsid w:val="59DAFEB3"/>
    <w:rsid w:val="5ED3659F"/>
    <w:rsid w:val="6445F638"/>
    <w:rsid w:val="650558EF"/>
    <w:rsid w:val="658E7397"/>
    <w:rsid w:val="673CF940"/>
    <w:rsid w:val="675D37F0"/>
    <w:rsid w:val="68F45858"/>
    <w:rsid w:val="6A5517D5"/>
    <w:rsid w:val="6A8C6894"/>
    <w:rsid w:val="6C91ABF6"/>
    <w:rsid w:val="6DC73E9B"/>
    <w:rsid w:val="6DF4270A"/>
    <w:rsid w:val="70CE239F"/>
    <w:rsid w:val="713CD342"/>
    <w:rsid w:val="71EF7017"/>
    <w:rsid w:val="727BCE44"/>
    <w:rsid w:val="75232754"/>
    <w:rsid w:val="765F3316"/>
    <w:rsid w:val="77CC7E68"/>
    <w:rsid w:val="78E0BC84"/>
    <w:rsid w:val="79CAB334"/>
    <w:rsid w:val="7A770AB7"/>
    <w:rsid w:val="7B01C3D4"/>
    <w:rsid w:val="7BEC44E7"/>
    <w:rsid w:val="7CADDC6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colormru v:ext="edit" colors="#c8c8c8,#ddd,#eaeaea,#f8f8f8"/>
    </o:shapedefaults>
    <o:shapelayout v:ext="edit">
      <o:idmap v:ext="edit" data="2"/>
    </o:shapelayout>
  </w:shapeDefaults>
  <w:decimalSymbol w:val="."/>
  <w:listSeparator w:val=","/>
  <w14:docId w14:val="634021EF"/>
  <w15:docId w15:val="{D689B0D7-771C-4017-B9A0-B5E64E450AB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56FFD"/>
    <w:pPr>
      <w:spacing w:after="120" w:line="280" w:lineRule="exact"/>
    </w:pPr>
    <w:rPr>
      <w:rFonts w:ascii="Arial" w:hAnsi="Arial"/>
      <w:szCs w:val="24"/>
      <w:lang w:eastAsia="en-US"/>
    </w:rPr>
  </w:style>
  <w:style w:type="paragraph" w:styleId="Heading1">
    <w:name w:val="heading 1"/>
    <w:basedOn w:val="Normal"/>
    <w:next w:val="textnormal"/>
    <w:link w:val="Heading1Char"/>
    <w:qFormat/>
    <w:rsid w:val="009006B6"/>
    <w:pPr>
      <w:keepNext/>
      <w:widowControl w:val="0"/>
      <w:numPr>
        <w:numId w:val="5"/>
      </w:numPr>
      <w:spacing w:before="240"/>
      <w:outlineLvl w:val="0"/>
    </w:pPr>
    <w:rPr>
      <w:rFonts w:cs="Arial"/>
      <w:b/>
      <w:bCs/>
      <w:sz w:val="24"/>
      <w:szCs w:val="32"/>
    </w:rPr>
  </w:style>
  <w:style w:type="paragraph" w:styleId="Heading2">
    <w:name w:val="heading 2"/>
    <w:basedOn w:val="Normal"/>
    <w:next w:val="textnormal"/>
    <w:link w:val="Heading2Char"/>
    <w:qFormat/>
    <w:rsid w:val="009006B6"/>
    <w:pPr>
      <w:keepNext/>
      <w:numPr>
        <w:ilvl w:val="1"/>
        <w:numId w:val="5"/>
      </w:numPr>
      <w:outlineLvl w:val="1"/>
    </w:pPr>
    <w:rPr>
      <w:b/>
      <w:bCs/>
      <w:iCs/>
      <w:sz w:val="22"/>
      <w:szCs w:val="28"/>
    </w:rPr>
  </w:style>
  <w:style w:type="paragraph" w:styleId="Heading3">
    <w:name w:val="heading 3"/>
    <w:basedOn w:val="Normal"/>
    <w:next w:val="textnormal"/>
    <w:link w:val="Heading3Char"/>
    <w:qFormat/>
    <w:rsid w:val="009006B6"/>
    <w:pPr>
      <w:keepNext/>
      <w:numPr>
        <w:ilvl w:val="2"/>
        <w:numId w:val="5"/>
      </w:numPr>
      <w:spacing w:before="120"/>
      <w:outlineLvl w:val="2"/>
    </w:pPr>
    <w:rPr>
      <w:b/>
      <w:bCs/>
      <w:szCs w:val="26"/>
    </w:rPr>
  </w:style>
  <w:style w:type="paragraph" w:styleId="Heading4">
    <w:name w:val="heading 4"/>
    <w:basedOn w:val="Normal"/>
    <w:next w:val="textnormal"/>
    <w:qFormat/>
    <w:rsid w:val="009006B6"/>
    <w:pPr>
      <w:keepNext/>
      <w:numPr>
        <w:ilvl w:val="3"/>
        <w:numId w:val="5"/>
      </w:numPr>
      <w:spacing w:before="120"/>
      <w:outlineLvl w:val="3"/>
    </w:pPr>
    <w:rPr>
      <w:b/>
      <w:i/>
    </w:rPr>
  </w:style>
  <w:style w:type="paragraph" w:styleId="Heading5">
    <w:name w:val="heading 5"/>
    <w:basedOn w:val="Normal"/>
    <w:next w:val="textnormal"/>
    <w:qFormat/>
    <w:rsid w:val="009006B6"/>
    <w:pPr>
      <w:keepNext/>
      <w:numPr>
        <w:ilvl w:val="4"/>
        <w:numId w:val="5"/>
      </w:numPr>
      <w:spacing w:before="120"/>
      <w:outlineLvl w:val="4"/>
    </w:pPr>
    <w:rPr>
      <w:i/>
    </w:rPr>
  </w:style>
  <w:style w:type="paragraph" w:styleId="Heading6">
    <w:name w:val="heading 6"/>
    <w:basedOn w:val="textnormal"/>
    <w:next w:val="textnormal"/>
    <w:qFormat/>
    <w:rsid w:val="009006B6"/>
    <w:pPr>
      <w:keepNext/>
      <w:numPr>
        <w:ilvl w:val="5"/>
        <w:numId w:val="5"/>
      </w:numPr>
      <w:outlineLvl w:val="5"/>
    </w:pPr>
    <w:rPr>
      <w:bCs/>
    </w:rPr>
  </w:style>
  <w:style w:type="paragraph" w:styleId="Heading7">
    <w:name w:val="heading 7"/>
    <w:basedOn w:val="textnormal"/>
    <w:next w:val="textnormal"/>
    <w:qFormat/>
    <w:rsid w:val="009006B6"/>
    <w:pPr>
      <w:keepNext/>
      <w:numPr>
        <w:ilvl w:val="6"/>
        <w:numId w:val="5"/>
      </w:numPr>
      <w:outlineLvl w:val="6"/>
    </w:pPr>
    <w:rPr>
      <w:rFonts w:cs="Arial"/>
      <w:bCs/>
    </w:rPr>
  </w:style>
  <w:style w:type="paragraph" w:styleId="Heading8">
    <w:name w:val="heading 8"/>
    <w:basedOn w:val="textnormal"/>
    <w:next w:val="textnormal"/>
    <w:qFormat/>
    <w:rsid w:val="009006B6"/>
    <w:pPr>
      <w:keepNext/>
      <w:numPr>
        <w:ilvl w:val="7"/>
        <w:numId w:val="5"/>
      </w:numPr>
      <w:outlineLvl w:val="7"/>
    </w:pPr>
    <w:rPr>
      <w:rFonts w:cs="Arial"/>
      <w:bCs/>
    </w:rPr>
  </w:style>
  <w:style w:type="paragraph" w:styleId="Heading9">
    <w:name w:val="heading 9"/>
    <w:basedOn w:val="textnormal"/>
    <w:next w:val="textnormal"/>
    <w:qFormat/>
    <w:rsid w:val="009006B6"/>
    <w:pPr>
      <w:keepNext/>
      <w:numPr>
        <w:ilvl w:val="8"/>
        <w:numId w:val="5"/>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extnormal">
    <w:name w:val="text normal"/>
    <w:basedOn w:val="Normal"/>
    <w:link w:val="textnormalChar"/>
    <w:uiPriority w:val="99"/>
    <w:rsid w:val="009006B6"/>
  </w:style>
  <w:style w:type="paragraph" w:customStyle="1" w:styleId="bullet1">
    <w:name w:val="bullet1"/>
    <w:basedOn w:val="textnormal"/>
    <w:rsid w:val="009006B6"/>
    <w:pPr>
      <w:numPr>
        <w:numId w:val="1"/>
      </w:numPr>
    </w:pPr>
  </w:style>
  <w:style w:type="paragraph" w:customStyle="1" w:styleId="bullet2">
    <w:name w:val="bullet2"/>
    <w:basedOn w:val="textnormal"/>
    <w:rsid w:val="009006B6"/>
    <w:pPr>
      <w:numPr>
        <w:ilvl w:val="1"/>
        <w:numId w:val="2"/>
      </w:numPr>
    </w:pPr>
  </w:style>
  <w:style w:type="paragraph" w:customStyle="1" w:styleId="bullet3">
    <w:name w:val="bullet3"/>
    <w:basedOn w:val="textnormal"/>
    <w:rsid w:val="009006B6"/>
    <w:pPr>
      <w:numPr>
        <w:ilvl w:val="2"/>
        <w:numId w:val="3"/>
      </w:numPr>
    </w:pPr>
  </w:style>
  <w:style w:type="paragraph" w:customStyle="1" w:styleId="listAlpha">
    <w:name w:val="list Alpha"/>
    <w:basedOn w:val="textnormal"/>
    <w:rsid w:val="009006B6"/>
    <w:pPr>
      <w:numPr>
        <w:ilvl w:val="4"/>
        <w:numId w:val="3"/>
      </w:numPr>
    </w:pPr>
  </w:style>
  <w:style w:type="paragraph" w:customStyle="1" w:styleId="listAct1">
    <w:name w:val="list Act 1"/>
    <w:basedOn w:val="textnormal"/>
    <w:rsid w:val="009006B6"/>
  </w:style>
  <w:style w:type="paragraph" w:customStyle="1" w:styleId="listAct2">
    <w:name w:val="list Act 2"/>
    <w:rsid w:val="009006B6"/>
    <w:pPr>
      <w:spacing w:after="120" w:line="280" w:lineRule="exact"/>
    </w:pPr>
    <w:rPr>
      <w:rFonts w:ascii="Arial" w:hAnsi="Arial"/>
      <w:lang w:eastAsia="en-US"/>
    </w:rPr>
  </w:style>
  <w:style w:type="paragraph" w:customStyle="1" w:styleId="listAct3">
    <w:name w:val="list Act 3"/>
    <w:basedOn w:val="textnormal"/>
    <w:rsid w:val="009006B6"/>
  </w:style>
  <w:style w:type="paragraph" w:customStyle="1" w:styleId="listNum">
    <w:name w:val="list Num"/>
    <w:basedOn w:val="textnormal"/>
    <w:rsid w:val="009006B6"/>
    <w:pPr>
      <w:numPr>
        <w:ilvl w:val="3"/>
        <w:numId w:val="3"/>
      </w:numPr>
    </w:pPr>
  </w:style>
  <w:style w:type="paragraph" w:styleId="Header">
    <w:name w:val="header"/>
    <w:basedOn w:val="Normal"/>
    <w:rsid w:val="009006B6"/>
    <w:pPr>
      <w:tabs>
        <w:tab w:val="center" w:pos="4153"/>
        <w:tab w:val="right" w:pos="8306"/>
      </w:tabs>
    </w:pPr>
  </w:style>
  <w:style w:type="paragraph" w:customStyle="1" w:styleId="DisclaimerHeading">
    <w:name w:val="Disclaimer Heading"/>
    <w:basedOn w:val="Normal"/>
    <w:next w:val="DisclaimerText"/>
    <w:rsid w:val="009006B6"/>
    <w:pPr>
      <w:spacing w:before="600" w:after="80"/>
    </w:pPr>
    <w:rPr>
      <w:b/>
      <w:bCs/>
      <w:sz w:val="18"/>
      <w:szCs w:val="18"/>
    </w:rPr>
  </w:style>
  <w:style w:type="paragraph" w:customStyle="1" w:styleId="DisclaimerText">
    <w:name w:val="Disclaimer Text"/>
    <w:basedOn w:val="Normal"/>
    <w:rsid w:val="009006B6"/>
    <w:rPr>
      <w:color w:val="000000"/>
      <w:sz w:val="18"/>
      <w:szCs w:val="18"/>
    </w:rPr>
  </w:style>
  <w:style w:type="paragraph" w:customStyle="1" w:styleId="docpg1title">
    <w:name w:val="doc pg1 title"/>
    <w:basedOn w:val="Normal"/>
    <w:next w:val="PurposeSubject"/>
    <w:rsid w:val="009006B6"/>
    <w:pPr>
      <w:pBdr>
        <w:bottom w:val="single" w:sz="4" w:space="1" w:color="auto"/>
      </w:pBdr>
      <w:spacing w:before="480" w:after="100"/>
      <w:jc w:val="right"/>
    </w:pPr>
    <w:rPr>
      <w:rFonts w:cs="Arial"/>
      <w:b/>
      <w:sz w:val="28"/>
    </w:rPr>
  </w:style>
  <w:style w:type="paragraph" w:customStyle="1" w:styleId="docpg2title">
    <w:name w:val="doc pg2 title"/>
    <w:basedOn w:val="Normal"/>
    <w:next w:val="textnormal"/>
    <w:rsid w:val="009006B6"/>
    <w:pPr>
      <w:pBdr>
        <w:bottom w:val="single" w:sz="4" w:space="1" w:color="auto"/>
      </w:pBdr>
      <w:spacing w:before="40" w:after="480"/>
      <w:jc w:val="right"/>
    </w:pPr>
    <w:rPr>
      <w:rFonts w:cs="Arial"/>
      <w:sz w:val="28"/>
      <w:szCs w:val="20"/>
    </w:rPr>
  </w:style>
  <w:style w:type="paragraph" w:customStyle="1" w:styleId="docpg2type">
    <w:name w:val="doc pg2 type"/>
    <w:basedOn w:val="Normal"/>
    <w:next w:val="textnormal"/>
    <w:rsid w:val="009006B6"/>
    <w:pPr>
      <w:spacing w:before="500"/>
      <w:jc w:val="right"/>
    </w:pPr>
    <w:rPr>
      <w:rFonts w:cs="Arial"/>
      <w:b/>
      <w:sz w:val="22"/>
      <w:szCs w:val="20"/>
    </w:rPr>
  </w:style>
  <w:style w:type="paragraph" w:customStyle="1" w:styleId="PurposeSubject">
    <w:name w:val="Purpose/Subject"/>
    <w:basedOn w:val="Normal"/>
    <w:next w:val="textnormal"/>
    <w:rsid w:val="009006B6"/>
    <w:pPr>
      <w:spacing w:after="600"/>
    </w:pPr>
    <w:rPr>
      <w:rFonts w:cs="Arial"/>
      <w:i/>
      <w:iCs/>
      <w:sz w:val="18"/>
    </w:rPr>
  </w:style>
  <w:style w:type="paragraph" w:customStyle="1" w:styleId="GeneralSubject">
    <w:name w:val="GeneralSubject"/>
    <w:basedOn w:val="Normal"/>
    <w:next w:val="textnormal"/>
    <w:rsid w:val="009006B6"/>
    <w:pPr>
      <w:jc w:val="right"/>
    </w:pPr>
    <w:rPr>
      <w:rFonts w:cs="Arial"/>
      <w:b/>
      <w:bCs/>
      <w:sz w:val="24"/>
    </w:rPr>
  </w:style>
  <w:style w:type="paragraph" w:customStyle="1" w:styleId="doctitlepage">
    <w:name w:val="doc title page"/>
    <w:basedOn w:val="Normal"/>
    <w:next w:val="textnormal"/>
    <w:rsid w:val="009006B6"/>
    <w:pPr>
      <w:jc w:val="center"/>
    </w:pPr>
    <w:rPr>
      <w:b/>
      <w:sz w:val="56"/>
    </w:rPr>
  </w:style>
  <w:style w:type="paragraph" w:customStyle="1" w:styleId="doctypecorp">
    <w:name w:val="doc type corp"/>
    <w:basedOn w:val="Normal"/>
    <w:next w:val="textnormal"/>
    <w:rsid w:val="00EA0012"/>
    <w:pPr>
      <w:spacing w:before="1200" w:after="100"/>
      <w:jc w:val="right"/>
    </w:pPr>
    <w:rPr>
      <w:b/>
      <w:color w:val="FFFFFF"/>
      <w:sz w:val="52"/>
    </w:rPr>
  </w:style>
  <w:style w:type="paragraph" w:customStyle="1" w:styleId="doctypeeco">
    <w:name w:val="doc type eco"/>
    <w:basedOn w:val="doctypecorp"/>
    <w:next w:val="textnormal"/>
    <w:rsid w:val="009006B6"/>
    <w:rPr>
      <w:color w:val="000000"/>
    </w:rPr>
  </w:style>
  <w:style w:type="paragraph" w:customStyle="1" w:styleId="footerline8pt">
    <w:name w:val="footer line 8pt"/>
    <w:basedOn w:val="Normal"/>
    <w:next w:val="textnormal"/>
    <w:rsid w:val="009006B6"/>
    <w:pPr>
      <w:pBdr>
        <w:bottom w:val="single" w:sz="2" w:space="1" w:color="auto"/>
      </w:pBdr>
    </w:pPr>
    <w:rPr>
      <w:sz w:val="16"/>
      <w:szCs w:val="20"/>
    </w:rPr>
  </w:style>
  <w:style w:type="paragraph" w:customStyle="1" w:styleId="footerpg1Ln1">
    <w:name w:val="footer pg1 Ln1"/>
    <w:basedOn w:val="Normal"/>
    <w:next w:val="footerpg1Ln2"/>
    <w:rsid w:val="009006B6"/>
    <w:pPr>
      <w:tabs>
        <w:tab w:val="right" w:pos="9921"/>
      </w:tabs>
      <w:spacing w:before="60" w:after="60"/>
    </w:pPr>
    <w:rPr>
      <w:sz w:val="16"/>
    </w:rPr>
  </w:style>
  <w:style w:type="paragraph" w:customStyle="1" w:styleId="footerpg1Ln2">
    <w:name w:val="footer pg1 Ln2"/>
    <w:basedOn w:val="Normal"/>
    <w:next w:val="textnormal"/>
    <w:rsid w:val="009006B6"/>
    <w:rPr>
      <w:b/>
      <w:bCs/>
      <w:sz w:val="16"/>
    </w:rPr>
  </w:style>
  <w:style w:type="paragraph" w:customStyle="1" w:styleId="footerpg2">
    <w:name w:val="footer pg2"/>
    <w:basedOn w:val="Normal"/>
    <w:next w:val="textnormal"/>
    <w:rsid w:val="009006B6"/>
    <w:pPr>
      <w:tabs>
        <w:tab w:val="right" w:pos="9923"/>
      </w:tabs>
      <w:spacing w:before="60"/>
    </w:pPr>
    <w:rPr>
      <w:sz w:val="16"/>
      <w:szCs w:val="20"/>
    </w:rPr>
  </w:style>
  <w:style w:type="paragraph" w:customStyle="1" w:styleId="Heading1num">
    <w:name w:val="Heading 1 num"/>
    <w:basedOn w:val="Heading1"/>
    <w:next w:val="textnormal"/>
    <w:rsid w:val="009006B6"/>
  </w:style>
  <w:style w:type="paragraph" w:customStyle="1" w:styleId="Heading2num">
    <w:name w:val="Heading 2 num"/>
    <w:basedOn w:val="Heading2"/>
    <w:next w:val="textnormal"/>
    <w:rsid w:val="009006B6"/>
    <w:pPr>
      <w:spacing w:before="240"/>
    </w:pPr>
  </w:style>
  <w:style w:type="paragraph" w:customStyle="1" w:styleId="tableheading">
    <w:name w:val="table heading"/>
    <w:basedOn w:val="Normal"/>
    <w:rsid w:val="009006B6"/>
    <w:pPr>
      <w:spacing w:before="40" w:after="40"/>
    </w:pPr>
    <w:rPr>
      <w:rFonts w:cs="Arial"/>
      <w:caps/>
      <w:sz w:val="12"/>
    </w:rPr>
  </w:style>
  <w:style w:type="paragraph" w:customStyle="1" w:styleId="textbold">
    <w:name w:val="text bold"/>
    <w:basedOn w:val="Normal"/>
    <w:next w:val="textnormal"/>
    <w:rsid w:val="009006B6"/>
    <w:pPr>
      <w:spacing w:before="120"/>
    </w:pPr>
    <w:rPr>
      <w:b/>
    </w:rPr>
  </w:style>
  <w:style w:type="paragraph" w:customStyle="1" w:styleId="textindent">
    <w:name w:val="text indent"/>
    <w:basedOn w:val="Normal"/>
    <w:rsid w:val="009006B6"/>
    <w:pPr>
      <w:ind w:left="510"/>
    </w:pPr>
    <w:rPr>
      <w:rFonts w:cs="Arial"/>
    </w:rPr>
  </w:style>
  <w:style w:type="paragraph" w:customStyle="1" w:styleId="textitalic">
    <w:name w:val="text italic"/>
    <w:basedOn w:val="Normal"/>
    <w:next w:val="textnormal"/>
    <w:rsid w:val="009006B6"/>
    <w:rPr>
      <w:i/>
    </w:rPr>
  </w:style>
  <w:style w:type="paragraph" w:customStyle="1" w:styleId="textreference">
    <w:name w:val="text reference"/>
    <w:basedOn w:val="Normal"/>
    <w:next w:val="textnormal"/>
    <w:rsid w:val="009006B6"/>
    <w:rPr>
      <w:i/>
      <w:iCs/>
      <w:sz w:val="18"/>
    </w:rPr>
  </w:style>
  <w:style w:type="paragraph" w:customStyle="1" w:styleId="textsmall8pt">
    <w:name w:val="text small 8pt"/>
    <w:basedOn w:val="Normal"/>
    <w:next w:val="textnormal"/>
    <w:rsid w:val="009006B6"/>
    <w:rPr>
      <w:rFonts w:cs="Arial"/>
      <w:sz w:val="16"/>
    </w:rPr>
  </w:style>
  <w:style w:type="paragraph" w:customStyle="1" w:styleId="texttickboxfull">
    <w:name w:val="text tickbox full"/>
    <w:basedOn w:val="Normal"/>
    <w:rsid w:val="009006B6"/>
    <w:pPr>
      <w:spacing w:line="280" w:lineRule="atLeast"/>
      <w:ind w:left="681" w:hanging="397"/>
    </w:pPr>
  </w:style>
  <w:style w:type="paragraph" w:customStyle="1" w:styleId="texttickboxlimited">
    <w:name w:val="text tickbox limited"/>
    <w:basedOn w:val="Normal"/>
    <w:rsid w:val="009006B6"/>
    <w:pPr>
      <w:jc w:val="center"/>
    </w:pPr>
    <w:rPr>
      <w:sz w:val="16"/>
    </w:rPr>
  </w:style>
  <w:style w:type="paragraph" w:styleId="Footer">
    <w:name w:val="footer"/>
    <w:basedOn w:val="Normal"/>
    <w:link w:val="FooterChar"/>
    <w:rsid w:val="00A638AD"/>
    <w:pPr>
      <w:tabs>
        <w:tab w:val="center" w:pos="4153"/>
        <w:tab w:val="right" w:pos="8306"/>
      </w:tabs>
    </w:pPr>
    <w:rPr>
      <w:sz w:val="16"/>
    </w:rPr>
  </w:style>
  <w:style w:type="paragraph" w:styleId="TOC1">
    <w:name w:val="toc 1"/>
    <w:basedOn w:val="Normal"/>
    <w:next w:val="Normal"/>
    <w:uiPriority w:val="39"/>
    <w:qFormat/>
    <w:rsid w:val="009006B6"/>
    <w:pPr>
      <w:spacing w:after="40"/>
    </w:pPr>
    <w:rPr>
      <w:b/>
      <w:sz w:val="22"/>
    </w:rPr>
  </w:style>
  <w:style w:type="paragraph" w:styleId="TOC2">
    <w:name w:val="toc 2"/>
    <w:basedOn w:val="TOC1"/>
    <w:next w:val="Normal"/>
    <w:uiPriority w:val="39"/>
    <w:qFormat/>
    <w:rsid w:val="009006B6"/>
    <w:pPr>
      <w:ind w:left="200"/>
    </w:pPr>
    <w:rPr>
      <w:b w:val="0"/>
    </w:rPr>
  </w:style>
  <w:style w:type="paragraph" w:styleId="TOC3">
    <w:name w:val="toc 3"/>
    <w:basedOn w:val="TOC1"/>
    <w:next w:val="Normal"/>
    <w:uiPriority w:val="39"/>
    <w:qFormat/>
    <w:rsid w:val="009006B6"/>
    <w:pPr>
      <w:ind w:left="400"/>
    </w:pPr>
    <w:rPr>
      <w:sz w:val="20"/>
    </w:rPr>
  </w:style>
  <w:style w:type="paragraph" w:styleId="TOC4">
    <w:name w:val="toc 4"/>
    <w:basedOn w:val="TOC1"/>
    <w:next w:val="Normal"/>
    <w:semiHidden/>
    <w:rsid w:val="009006B6"/>
    <w:pPr>
      <w:ind w:left="600"/>
    </w:pPr>
    <w:rPr>
      <w:b w:val="0"/>
      <w:sz w:val="20"/>
    </w:rPr>
  </w:style>
  <w:style w:type="paragraph" w:styleId="TOC5">
    <w:name w:val="toc 5"/>
    <w:basedOn w:val="TOC1"/>
    <w:next w:val="Normal"/>
    <w:semiHidden/>
    <w:rsid w:val="009006B6"/>
    <w:pPr>
      <w:ind w:left="800"/>
    </w:pPr>
    <w:rPr>
      <w:b w:val="0"/>
      <w:sz w:val="18"/>
    </w:rPr>
  </w:style>
  <w:style w:type="paragraph" w:styleId="TOC6">
    <w:name w:val="toc 6"/>
    <w:basedOn w:val="textnormal"/>
    <w:next w:val="Normal"/>
    <w:semiHidden/>
    <w:rsid w:val="009006B6"/>
    <w:pPr>
      <w:ind w:left="1000"/>
    </w:pPr>
  </w:style>
  <w:style w:type="paragraph" w:styleId="TOC7">
    <w:name w:val="toc 7"/>
    <w:basedOn w:val="textnormal"/>
    <w:next w:val="Normal"/>
    <w:semiHidden/>
    <w:rsid w:val="009006B6"/>
    <w:pPr>
      <w:ind w:left="1200"/>
    </w:pPr>
  </w:style>
  <w:style w:type="paragraph" w:styleId="TOC8">
    <w:name w:val="toc 8"/>
    <w:basedOn w:val="textnormal"/>
    <w:next w:val="Normal"/>
    <w:semiHidden/>
    <w:rsid w:val="009006B6"/>
    <w:pPr>
      <w:ind w:left="1400"/>
    </w:pPr>
  </w:style>
  <w:style w:type="paragraph" w:styleId="TOC9">
    <w:name w:val="toc 9"/>
    <w:basedOn w:val="textnormal"/>
    <w:next w:val="Normal"/>
    <w:semiHidden/>
    <w:rsid w:val="009006B6"/>
    <w:pPr>
      <w:ind w:left="1600"/>
    </w:pPr>
  </w:style>
  <w:style w:type="paragraph" w:styleId="TOCHeading">
    <w:name w:val="TOC Heading"/>
    <w:basedOn w:val="Heading1"/>
    <w:next w:val="textnormal"/>
    <w:uiPriority w:val="39"/>
    <w:qFormat/>
    <w:rsid w:val="009006B6"/>
  </w:style>
  <w:style w:type="paragraph" w:customStyle="1" w:styleId="docpg1titlelandscape">
    <w:name w:val="doc pg1 title landscape"/>
    <w:basedOn w:val="Normal"/>
    <w:next w:val="Normal"/>
    <w:rsid w:val="009006B6"/>
    <w:pPr>
      <w:pBdr>
        <w:bottom w:val="single" w:sz="4" w:space="1" w:color="auto"/>
      </w:pBdr>
      <w:spacing w:before="240" w:after="100"/>
      <w:jc w:val="right"/>
    </w:pPr>
    <w:rPr>
      <w:rFonts w:cs="Arial"/>
      <w:b/>
      <w:sz w:val="28"/>
    </w:rPr>
  </w:style>
  <w:style w:type="paragraph" w:customStyle="1" w:styleId="docpg2titlelandscape">
    <w:name w:val="doc pg2 title landscape"/>
    <w:basedOn w:val="Normal"/>
    <w:next w:val="textnormal"/>
    <w:rsid w:val="009006B6"/>
    <w:pPr>
      <w:pBdr>
        <w:bottom w:val="single" w:sz="4" w:space="1" w:color="auto"/>
      </w:pBdr>
      <w:spacing w:before="40" w:after="240"/>
      <w:jc w:val="right"/>
    </w:pPr>
    <w:rPr>
      <w:rFonts w:cs="Arial"/>
      <w:sz w:val="28"/>
      <w:szCs w:val="20"/>
    </w:rPr>
  </w:style>
  <w:style w:type="paragraph" w:customStyle="1" w:styleId="footerline8ptlandscape">
    <w:name w:val="footer line 8pt landscape"/>
    <w:basedOn w:val="Normal"/>
    <w:next w:val="textnormal"/>
    <w:rsid w:val="009006B6"/>
    <w:pPr>
      <w:pBdr>
        <w:bottom w:val="single" w:sz="2" w:space="1" w:color="auto"/>
      </w:pBdr>
      <w:spacing w:line="200" w:lineRule="exact"/>
    </w:pPr>
    <w:rPr>
      <w:sz w:val="16"/>
      <w:szCs w:val="20"/>
    </w:rPr>
  </w:style>
  <w:style w:type="paragraph" w:customStyle="1" w:styleId="footertext">
    <w:name w:val="footer text"/>
    <w:basedOn w:val="Normal"/>
    <w:rsid w:val="009006B6"/>
    <w:pPr>
      <w:spacing w:before="60"/>
    </w:pPr>
    <w:rPr>
      <w:rFonts w:cs="Arial"/>
      <w:b/>
      <w:bCs/>
      <w:sz w:val="16"/>
      <w:szCs w:val="20"/>
    </w:rPr>
  </w:style>
  <w:style w:type="character" w:styleId="Hyperlink">
    <w:name w:val="Hyperlink"/>
    <w:uiPriority w:val="99"/>
    <w:rsid w:val="009006B6"/>
    <w:rPr>
      <w:color w:val="0000FF"/>
      <w:u w:val="single"/>
    </w:rPr>
  </w:style>
  <w:style w:type="paragraph" w:customStyle="1" w:styleId="listact10">
    <w:name w:val="list act 1"/>
    <w:basedOn w:val="Normal"/>
    <w:rsid w:val="009006B6"/>
  </w:style>
  <w:style w:type="paragraph" w:customStyle="1" w:styleId="listact20">
    <w:name w:val="list act 2"/>
    <w:basedOn w:val="Normal"/>
    <w:rsid w:val="009006B6"/>
  </w:style>
  <w:style w:type="paragraph" w:customStyle="1" w:styleId="listact30">
    <w:name w:val="list act 3"/>
    <w:basedOn w:val="Normal"/>
    <w:rsid w:val="009006B6"/>
  </w:style>
  <w:style w:type="paragraph" w:styleId="ListNumber4">
    <w:name w:val="List Number 4"/>
    <w:basedOn w:val="Normal"/>
    <w:rsid w:val="009006B6"/>
    <w:pPr>
      <w:numPr>
        <w:numId w:val="4"/>
      </w:numPr>
    </w:pPr>
  </w:style>
  <w:style w:type="paragraph" w:styleId="BalloonText">
    <w:name w:val="Balloon Text"/>
    <w:basedOn w:val="Normal"/>
    <w:link w:val="BalloonTextChar"/>
    <w:rsid w:val="006363E0"/>
    <w:rPr>
      <w:rFonts w:ascii="Tahoma" w:hAnsi="Tahoma" w:cs="Tahoma"/>
      <w:sz w:val="16"/>
      <w:szCs w:val="16"/>
    </w:rPr>
  </w:style>
  <w:style w:type="character" w:customStyle="1" w:styleId="BalloonTextChar">
    <w:name w:val="Balloon Text Char"/>
    <w:link w:val="BalloonText"/>
    <w:rsid w:val="006363E0"/>
    <w:rPr>
      <w:rFonts w:ascii="Tahoma" w:hAnsi="Tahoma" w:cs="Tahoma"/>
      <w:sz w:val="16"/>
      <w:szCs w:val="16"/>
      <w:lang w:eastAsia="en-US"/>
    </w:rPr>
  </w:style>
  <w:style w:type="character" w:styleId="CommentReference">
    <w:name w:val="annotation reference"/>
    <w:uiPriority w:val="99"/>
    <w:rsid w:val="008137CD"/>
    <w:rPr>
      <w:sz w:val="16"/>
      <w:szCs w:val="16"/>
    </w:rPr>
  </w:style>
  <w:style w:type="paragraph" w:styleId="CommentText">
    <w:name w:val="annotation text"/>
    <w:basedOn w:val="Normal"/>
    <w:link w:val="CommentTextChar"/>
    <w:uiPriority w:val="99"/>
    <w:rsid w:val="008137CD"/>
    <w:rPr>
      <w:szCs w:val="20"/>
    </w:rPr>
  </w:style>
  <w:style w:type="character" w:customStyle="1" w:styleId="CommentTextChar">
    <w:name w:val="Comment Text Char"/>
    <w:link w:val="CommentText"/>
    <w:uiPriority w:val="99"/>
    <w:rsid w:val="008137CD"/>
    <w:rPr>
      <w:rFonts w:ascii="Arial" w:hAnsi="Arial"/>
      <w:lang w:eastAsia="en-US"/>
    </w:rPr>
  </w:style>
  <w:style w:type="paragraph" w:customStyle="1" w:styleId="versopage">
    <w:name w:val="verso page"/>
    <w:basedOn w:val="BodyText"/>
    <w:rsid w:val="00537262"/>
    <w:pPr>
      <w:autoSpaceDE w:val="0"/>
      <w:autoSpaceDN w:val="0"/>
      <w:adjustRightInd w:val="0"/>
      <w:spacing w:before="60" w:after="60"/>
    </w:pPr>
    <w:rPr>
      <w:rFonts w:ascii="Times New Roman" w:hAnsi="Times New Roman" w:cs="AgfaRotisSerif"/>
      <w:szCs w:val="18"/>
      <w:lang w:eastAsia="en-AU"/>
    </w:rPr>
  </w:style>
  <w:style w:type="paragraph" w:styleId="BodyText">
    <w:name w:val="Body Text"/>
    <w:basedOn w:val="Normal"/>
    <w:link w:val="BodyTextChar"/>
    <w:rsid w:val="00537262"/>
  </w:style>
  <w:style w:type="character" w:customStyle="1" w:styleId="BodyTextChar">
    <w:name w:val="Body Text Char"/>
    <w:link w:val="BodyText"/>
    <w:rsid w:val="00537262"/>
    <w:rPr>
      <w:rFonts w:ascii="Arial" w:hAnsi="Arial"/>
      <w:szCs w:val="24"/>
      <w:lang w:eastAsia="en-US"/>
    </w:rPr>
  </w:style>
  <w:style w:type="paragraph" w:styleId="Revision">
    <w:name w:val="Revision"/>
    <w:hidden/>
    <w:uiPriority w:val="99"/>
    <w:semiHidden/>
    <w:rsid w:val="00DC6F02"/>
    <w:rPr>
      <w:rFonts w:ascii="Arial" w:hAnsi="Arial"/>
      <w:szCs w:val="24"/>
      <w:lang w:eastAsia="en-US"/>
    </w:rPr>
  </w:style>
  <w:style w:type="paragraph" w:styleId="CommentSubject">
    <w:name w:val="annotation subject"/>
    <w:basedOn w:val="CommentText"/>
    <w:next w:val="CommentText"/>
    <w:link w:val="CommentSubjectChar"/>
    <w:rsid w:val="00DC6F02"/>
    <w:rPr>
      <w:b/>
      <w:bCs/>
    </w:rPr>
  </w:style>
  <w:style w:type="character" w:customStyle="1" w:styleId="CommentSubjectChar">
    <w:name w:val="Comment Subject Char"/>
    <w:basedOn w:val="CommentTextChar"/>
    <w:link w:val="CommentSubject"/>
    <w:rsid w:val="00DC6F02"/>
    <w:rPr>
      <w:rFonts w:ascii="Arial" w:hAnsi="Arial"/>
      <w:b/>
      <w:bCs/>
      <w:lang w:eastAsia="en-US"/>
    </w:rPr>
  </w:style>
  <w:style w:type="paragraph" w:styleId="Title">
    <w:name w:val="Title"/>
    <w:basedOn w:val="docpg1title"/>
    <w:next w:val="Normal"/>
    <w:link w:val="TitleChar"/>
    <w:qFormat/>
    <w:rsid w:val="000D1B0A"/>
    <w:pPr>
      <w:spacing w:before="360" w:after="120"/>
    </w:pPr>
  </w:style>
  <w:style w:type="character" w:customStyle="1" w:styleId="TitleChar">
    <w:name w:val="Title Char"/>
    <w:basedOn w:val="DefaultParagraphFont"/>
    <w:link w:val="Title"/>
    <w:rsid w:val="000D1B0A"/>
    <w:rPr>
      <w:rFonts w:ascii="Arial" w:hAnsi="Arial" w:cs="Arial"/>
      <w:b/>
      <w:sz w:val="28"/>
      <w:szCs w:val="24"/>
      <w:lang w:eastAsia="en-US"/>
    </w:rPr>
  </w:style>
  <w:style w:type="character" w:styleId="PlaceholderText">
    <w:name w:val="Placeholder Text"/>
    <w:basedOn w:val="DefaultParagraphFont"/>
    <w:uiPriority w:val="99"/>
    <w:semiHidden/>
    <w:rsid w:val="00E31553"/>
    <w:rPr>
      <w:rFonts w:ascii="Arial" w:hAnsi="Arial"/>
      <w:color w:val="808080" w:themeColor="background1" w:themeShade="80"/>
    </w:rPr>
  </w:style>
  <w:style w:type="character" w:customStyle="1" w:styleId="UnresolvedMention1">
    <w:name w:val="Unresolved Mention1"/>
    <w:basedOn w:val="DefaultParagraphFont"/>
    <w:uiPriority w:val="99"/>
    <w:semiHidden/>
    <w:unhideWhenUsed/>
    <w:rsid w:val="00D93118"/>
    <w:rPr>
      <w:color w:val="605E5C"/>
      <w:shd w:val="clear" w:color="auto" w:fill="E1DFDD"/>
    </w:rPr>
  </w:style>
  <w:style w:type="paragraph" w:styleId="ListParagraph">
    <w:name w:val="List Paragraph"/>
    <w:aliases w:val="Heading 2 + List Paragraph,NFP GP Bulleted List,Bullet Text,DDM Gen Text,List Paragraph1,Recommendation,List Paragraph11,1 heading,Adani Bullet 1,Text Bullet,Bullet List,Bullet Points,Number List,Ha,List (a),BHP Bullets,Bulleted List"/>
    <w:basedOn w:val="Normal"/>
    <w:link w:val="ListParagraphChar"/>
    <w:uiPriority w:val="34"/>
    <w:qFormat/>
    <w:rsid w:val="00D93118"/>
    <w:pPr>
      <w:ind w:left="720"/>
      <w:contextualSpacing/>
    </w:pPr>
  </w:style>
  <w:style w:type="character" w:customStyle="1" w:styleId="Heading2Char">
    <w:name w:val="Heading 2 Char"/>
    <w:basedOn w:val="DefaultParagraphFont"/>
    <w:link w:val="Heading2"/>
    <w:rsid w:val="00CE1391"/>
    <w:rPr>
      <w:rFonts w:ascii="Arial" w:hAnsi="Arial"/>
      <w:b/>
      <w:bCs/>
      <w:iCs/>
      <w:sz w:val="22"/>
      <w:szCs w:val="28"/>
      <w:lang w:eastAsia="en-US"/>
    </w:rPr>
  </w:style>
  <w:style w:type="character" w:styleId="FollowedHyperlink">
    <w:name w:val="FollowedHyperlink"/>
    <w:basedOn w:val="DefaultParagraphFont"/>
    <w:semiHidden/>
    <w:unhideWhenUsed/>
    <w:rsid w:val="00484901"/>
    <w:rPr>
      <w:color w:val="800080" w:themeColor="followedHyperlink"/>
      <w:u w:val="single"/>
    </w:rPr>
  </w:style>
  <w:style w:type="character" w:customStyle="1" w:styleId="Heading3Char">
    <w:name w:val="Heading 3 Char"/>
    <w:basedOn w:val="DefaultParagraphFont"/>
    <w:link w:val="Heading3"/>
    <w:rsid w:val="00327B3C"/>
    <w:rPr>
      <w:rFonts w:ascii="Arial" w:hAnsi="Arial"/>
      <w:b/>
      <w:bCs/>
      <w:szCs w:val="26"/>
      <w:lang w:eastAsia="en-US"/>
    </w:rPr>
  </w:style>
  <w:style w:type="paragraph" w:styleId="Subtitle">
    <w:name w:val="Subtitle"/>
    <w:basedOn w:val="Normal"/>
    <w:next w:val="Normal"/>
    <w:link w:val="SubtitleChar"/>
    <w:qFormat/>
    <w:rsid w:val="001C6872"/>
    <w:pPr>
      <w:numPr>
        <w:ilvl w:val="1"/>
      </w:numPr>
      <w:spacing w:after="160"/>
    </w:pPr>
    <w:rPr>
      <w:rFonts w:eastAsiaTheme="minorEastAsia" w:cstheme="minorBidi"/>
      <w:color w:val="5A5A5A" w:themeColor="text1" w:themeTint="A5"/>
      <w:spacing w:val="15"/>
      <w:sz w:val="22"/>
      <w:szCs w:val="22"/>
    </w:rPr>
  </w:style>
  <w:style w:type="character" w:customStyle="1" w:styleId="SubtitleChar">
    <w:name w:val="Subtitle Char"/>
    <w:basedOn w:val="DefaultParagraphFont"/>
    <w:link w:val="Subtitle"/>
    <w:rsid w:val="001C6872"/>
    <w:rPr>
      <w:rFonts w:ascii="Arial" w:eastAsiaTheme="minorEastAsia" w:hAnsi="Arial" w:cstheme="minorBidi"/>
      <w:color w:val="5A5A5A" w:themeColor="text1" w:themeTint="A5"/>
      <w:spacing w:val="15"/>
      <w:sz w:val="22"/>
      <w:szCs w:val="22"/>
      <w:lang w:eastAsia="en-US"/>
    </w:rPr>
  </w:style>
  <w:style w:type="paragraph" w:customStyle="1" w:styleId="DocumentType">
    <w:name w:val="DocumentType"/>
    <w:basedOn w:val="doctypeeco"/>
    <w:qFormat/>
    <w:rsid w:val="00A57289"/>
    <w:pPr>
      <w:spacing w:before="600"/>
    </w:pPr>
  </w:style>
  <w:style w:type="paragraph" w:customStyle="1" w:styleId="TemplateNotes">
    <w:name w:val="TemplateNotes"/>
    <w:basedOn w:val="Normal"/>
    <w:qFormat/>
    <w:rsid w:val="00561C92"/>
    <w:rPr>
      <w:rFonts w:cs="Arial"/>
      <w:vanish/>
    </w:rPr>
  </w:style>
  <w:style w:type="character" w:styleId="SubtleEmphasis">
    <w:name w:val="Subtle Emphasis"/>
    <w:uiPriority w:val="19"/>
    <w:qFormat/>
    <w:rsid w:val="00B61245"/>
    <w:rPr>
      <w:sz w:val="16"/>
      <w:szCs w:val="16"/>
    </w:rPr>
  </w:style>
  <w:style w:type="character" w:customStyle="1" w:styleId="textnormalChar">
    <w:name w:val="text normal Char"/>
    <w:link w:val="textnormal"/>
    <w:uiPriority w:val="99"/>
    <w:locked/>
    <w:rsid w:val="0032555C"/>
    <w:rPr>
      <w:rFonts w:ascii="Arial" w:hAnsi="Arial"/>
      <w:szCs w:val="24"/>
      <w:lang w:eastAsia="en-US"/>
    </w:rPr>
  </w:style>
  <w:style w:type="character" w:customStyle="1" w:styleId="Heading1Char">
    <w:name w:val="Heading 1 Char"/>
    <w:basedOn w:val="DefaultParagraphFont"/>
    <w:link w:val="Heading1"/>
    <w:rsid w:val="00981CCE"/>
    <w:rPr>
      <w:rFonts w:ascii="Arial" w:hAnsi="Arial" w:cs="Arial"/>
      <w:b/>
      <w:bCs/>
      <w:sz w:val="24"/>
      <w:szCs w:val="32"/>
      <w:lang w:eastAsia="en-US"/>
    </w:rPr>
  </w:style>
  <w:style w:type="character" w:customStyle="1" w:styleId="UnresolvedMention2">
    <w:name w:val="Unresolved Mention2"/>
    <w:basedOn w:val="DefaultParagraphFont"/>
    <w:uiPriority w:val="99"/>
    <w:semiHidden/>
    <w:unhideWhenUsed/>
    <w:rsid w:val="000160E1"/>
    <w:rPr>
      <w:color w:val="605E5C"/>
      <w:shd w:val="clear" w:color="auto" w:fill="E1DFDD"/>
    </w:rPr>
  </w:style>
  <w:style w:type="paragraph" w:customStyle="1" w:styleId="docpurpose">
    <w:name w:val="doc purpose"/>
    <w:basedOn w:val="Normal"/>
    <w:next w:val="Normal"/>
    <w:rsid w:val="00E769E5"/>
    <w:pPr>
      <w:spacing w:after="600"/>
    </w:pPr>
    <w:rPr>
      <w:rFonts w:cs="Arial"/>
      <w:i/>
      <w:iCs/>
      <w:sz w:val="18"/>
    </w:rPr>
  </w:style>
  <w:style w:type="character" w:customStyle="1" w:styleId="FooterChar">
    <w:name w:val="Footer Char"/>
    <w:basedOn w:val="DefaultParagraphFont"/>
    <w:link w:val="Footer"/>
    <w:rsid w:val="00684EBF"/>
    <w:rPr>
      <w:rFonts w:ascii="Arial" w:hAnsi="Arial"/>
      <w:sz w:val="16"/>
      <w:szCs w:val="24"/>
      <w:lang w:eastAsia="en-US"/>
    </w:rPr>
  </w:style>
  <w:style w:type="character" w:customStyle="1" w:styleId="Style1">
    <w:name w:val="Style1"/>
    <w:basedOn w:val="DefaultParagraphFont"/>
    <w:uiPriority w:val="1"/>
    <w:rsid w:val="00684EBF"/>
    <w:rPr>
      <w:caps/>
      <w:smallCaps w:val="0"/>
    </w:rPr>
  </w:style>
  <w:style w:type="character" w:customStyle="1" w:styleId="ALLCAPS">
    <w:name w:val="ALL CAPS"/>
    <w:basedOn w:val="DefaultParagraphFont"/>
    <w:uiPriority w:val="1"/>
    <w:rsid w:val="00684EBF"/>
    <w:rPr>
      <w:caps/>
      <w:smallCaps w:val="0"/>
    </w:rPr>
  </w:style>
  <w:style w:type="character" w:customStyle="1" w:styleId="ListParagraphChar">
    <w:name w:val="List Paragraph Char"/>
    <w:aliases w:val="Heading 2 + List Paragraph Char,NFP GP Bulleted List Char,Bullet Text Char,DDM Gen Text Char,List Paragraph1 Char,Recommendation Char,List Paragraph11 Char,1 heading Char,Adani Bullet 1 Char,Text Bullet Char,Bullet List Char,Ha Char"/>
    <w:basedOn w:val="DefaultParagraphFont"/>
    <w:link w:val="ListParagraph"/>
    <w:uiPriority w:val="34"/>
    <w:rsid w:val="007448DF"/>
    <w:rPr>
      <w:rFonts w:ascii="Arial" w:hAnsi="Arial"/>
      <w:szCs w:val="24"/>
      <w:lang w:eastAsia="en-US"/>
    </w:rPr>
  </w:style>
  <w:style w:type="table" w:customStyle="1" w:styleId="GridTable1Light-Accent111">
    <w:name w:val="Grid Table 1 Light - Accent 111"/>
    <w:basedOn w:val="TableNormal"/>
    <w:next w:val="GridTable1Light-Accent1"/>
    <w:uiPriority w:val="46"/>
    <w:rsid w:val="007448DF"/>
    <w:rPr>
      <w:rFonts w:ascii="Arial" w:hAnsi="Arial"/>
      <w:lang w:val="en-US" w:eastAsia="en-US"/>
    </w:rPr>
    <w:tblPr>
      <w:tblStyleRowBandSize w:val="1"/>
      <w:tblStyleColBandSize w:val="1"/>
      <w:tblBorders>
        <w:top w:val="single" w:sz="4" w:space="0" w:color="FFB78F"/>
        <w:left w:val="single" w:sz="4" w:space="0" w:color="FFB78F"/>
        <w:bottom w:val="single" w:sz="4" w:space="0" w:color="FFB78F"/>
        <w:right w:val="single" w:sz="4" w:space="0" w:color="FFB78F"/>
        <w:insideH w:val="single" w:sz="4" w:space="0" w:color="FFB78F"/>
        <w:insideV w:val="single" w:sz="4" w:space="0" w:color="FFB78F"/>
      </w:tblBorders>
    </w:tblPr>
    <w:tcPr>
      <w:shd w:val="clear" w:color="auto" w:fill="auto"/>
    </w:tcPr>
    <w:tblStylePr w:type="firstRow">
      <w:rPr>
        <w:b/>
        <w:bCs/>
      </w:rPr>
      <w:tblPr/>
      <w:tcPr>
        <w:tcBorders>
          <w:bottom w:val="single" w:sz="12" w:space="0" w:color="FFB78F"/>
        </w:tcBorders>
        <w:shd w:val="clear" w:color="auto" w:fill="auto"/>
      </w:tcPr>
    </w:tblStylePr>
    <w:tblStylePr w:type="lastRow">
      <w:rPr>
        <w:b/>
        <w:bCs/>
      </w:rPr>
      <w:tblPr/>
      <w:tcPr>
        <w:tcBorders>
          <w:top w:val="double" w:sz="2" w:space="0" w:color="FF9457"/>
        </w:tcBorders>
      </w:tcPr>
    </w:tblStylePr>
    <w:tblStylePr w:type="firstCol">
      <w:rPr>
        <w:b/>
        <w:bCs/>
      </w:rPr>
    </w:tblStylePr>
    <w:tblStylePr w:type="lastCol">
      <w:rPr>
        <w:b/>
        <w:bCs/>
      </w:rPr>
    </w:tblStylePr>
    <w:tblStylePr w:type="band1Horz">
      <w:tblPr/>
      <w:tcPr>
        <w:shd w:val="clear" w:color="auto" w:fill="FFDBC7"/>
      </w:tcPr>
    </w:tblStylePr>
  </w:style>
  <w:style w:type="table" w:styleId="GridTable1Light-Accent1">
    <w:name w:val="Grid Table 1 Light Accent 1"/>
    <w:basedOn w:val="TableNormal"/>
    <w:uiPriority w:val="46"/>
    <w:rsid w:val="007448DF"/>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73593191">
      <w:bodyDiv w:val="1"/>
      <w:marLeft w:val="0"/>
      <w:marRight w:val="0"/>
      <w:marTop w:val="0"/>
      <w:marBottom w:val="0"/>
      <w:divBdr>
        <w:top w:val="none" w:sz="0" w:space="0" w:color="auto"/>
        <w:left w:val="none" w:sz="0" w:space="0" w:color="auto"/>
        <w:bottom w:val="none" w:sz="0" w:space="0" w:color="auto"/>
        <w:right w:val="none" w:sz="0" w:space="0" w:color="auto"/>
      </w:divBdr>
    </w:div>
    <w:div w:id="11211916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yperlink" Target="https://futurebeef.com.au/workshops/sustainable-grazing/stocktake-balancing-supply-demand/"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EF6395330DE4E909D48C3431FDE136B"/>
        <w:category>
          <w:name w:val="General"/>
          <w:gallery w:val="placeholder"/>
        </w:category>
        <w:types>
          <w:type w:val="bbPlcHdr"/>
        </w:types>
        <w:behaviors>
          <w:behavior w:val="content"/>
        </w:behaviors>
        <w:guid w:val="{82AE3479-B9D1-4939-AFA7-A67194EDCB2C}"/>
      </w:docPartPr>
      <w:docPartBody>
        <w:p w:rsidR="00940326" w:rsidRDefault="00CA7874" w:rsidP="00CA7874">
          <w:pPr>
            <w:pStyle w:val="8EF6395330DE4E909D48C3431FDE136B4"/>
          </w:pPr>
          <w:r w:rsidRPr="00632546">
            <w:rPr>
              <w:rStyle w:val="PlaceholderText"/>
            </w:rPr>
            <w:t>[Title]</w:t>
          </w:r>
        </w:p>
      </w:docPartBody>
    </w:docPart>
    <w:docPart>
      <w:docPartPr>
        <w:name w:val="A071FE998ACC4ADFA0859CE23F8B6CDC"/>
        <w:category>
          <w:name w:val="General"/>
          <w:gallery w:val="placeholder"/>
        </w:category>
        <w:types>
          <w:type w:val="bbPlcHdr"/>
        </w:types>
        <w:behaviors>
          <w:behavior w:val="content"/>
        </w:behaviors>
        <w:guid w:val="{635ACBB4-B431-40C2-9ECD-D9177084BDE5}"/>
      </w:docPartPr>
      <w:docPartBody>
        <w:p w:rsidR="009E2D71" w:rsidRDefault="00493CC0">
          <w:r w:rsidRPr="00690670">
            <w:rPr>
              <w:rStyle w:val="PlaceholderText"/>
            </w:rPr>
            <w:t>[DocumentType]</w:t>
          </w:r>
        </w:p>
      </w:docPartBody>
    </w:docPart>
    <w:docPart>
      <w:docPartPr>
        <w:name w:val="2BFA30B0CEBD471A8A5BD365DED54B91"/>
        <w:category>
          <w:name w:val="General"/>
          <w:gallery w:val="placeholder"/>
        </w:category>
        <w:types>
          <w:type w:val="bbPlcHdr"/>
        </w:types>
        <w:behaviors>
          <w:behavior w:val="content"/>
        </w:behaviors>
        <w:guid w:val="{30444E5C-DD9E-417F-9A51-E5343146DD18}"/>
      </w:docPartPr>
      <w:docPartBody>
        <w:p w:rsidR="00A4428E" w:rsidRDefault="00CA7874" w:rsidP="00CA7874">
          <w:pPr>
            <w:pStyle w:val="2BFA30B0CEBD471A8A5BD365DED54B914"/>
          </w:pPr>
          <w:r>
            <w:rPr>
              <w:rStyle w:val="PlaceholderText"/>
            </w:rPr>
            <w:t>Template</w:t>
          </w:r>
        </w:p>
      </w:docPartBody>
    </w:docPart>
    <w:docPart>
      <w:docPartPr>
        <w:name w:val="B9783FB86DDB4FA886F139B62505F383"/>
        <w:category>
          <w:name w:val="General"/>
          <w:gallery w:val="placeholder"/>
        </w:category>
        <w:types>
          <w:type w:val="bbPlcHdr"/>
        </w:types>
        <w:behaviors>
          <w:behavior w:val="content"/>
        </w:behaviors>
        <w:guid w:val="{A082847B-F295-4656-A485-E2503C971583}"/>
      </w:docPartPr>
      <w:docPartBody>
        <w:p w:rsidR="00A4428E" w:rsidRDefault="00A4428E" w:rsidP="00A4428E">
          <w:pPr>
            <w:pStyle w:val="B9783FB86DDB4FA886F139B62505F383"/>
          </w:pPr>
          <w:r w:rsidRPr="00341F7B">
            <w:t>[Enter the legislation (if stat. document), activity type or general</w:t>
          </w:r>
          <w:r w:rsidRPr="00341F7B">
            <w:rPr>
              <w:rStyle w:val="PlaceholderText"/>
            </w:rPr>
            <w:t xml:space="preserve"> subject]</w:t>
          </w:r>
        </w:p>
      </w:docPartBody>
    </w:docPart>
    <w:docPart>
      <w:docPartPr>
        <w:name w:val="B496DCA74FA74C3C824E151C59931D37"/>
        <w:category>
          <w:name w:val="General"/>
          <w:gallery w:val="placeholder"/>
        </w:category>
        <w:types>
          <w:type w:val="bbPlcHdr"/>
        </w:types>
        <w:behaviors>
          <w:behavior w:val="content"/>
        </w:behaviors>
        <w:guid w:val="{0747BB3C-A05A-4BE1-A218-9E052907FC9B}"/>
      </w:docPartPr>
      <w:docPartBody>
        <w:p w:rsidR="00A4428E" w:rsidRDefault="00CA7874" w:rsidP="00CA7874">
          <w:pPr>
            <w:pStyle w:val="B496DCA74FA74C3C824E151C59931D374"/>
          </w:pPr>
          <w:r w:rsidRPr="00632546">
            <w:rPr>
              <w:rStyle w:val="PlaceholderText"/>
            </w:rPr>
            <w:t>[Title]</w:t>
          </w:r>
        </w:p>
      </w:docPartBody>
    </w:docPart>
    <w:docPart>
      <w:docPartPr>
        <w:name w:val="209E751F9C9D416CA6795B3173D379F8"/>
        <w:category>
          <w:name w:val="General"/>
          <w:gallery w:val="placeholder"/>
        </w:category>
        <w:types>
          <w:type w:val="bbPlcHdr"/>
        </w:types>
        <w:behaviors>
          <w:behavior w:val="content"/>
        </w:behaviors>
        <w:guid w:val="{99A44639-7926-4195-AEEA-BDE16691C216}"/>
      </w:docPartPr>
      <w:docPartBody>
        <w:p w:rsidR="00A4428E" w:rsidRDefault="00CA7874" w:rsidP="00CA7874">
          <w:pPr>
            <w:pStyle w:val="209E751F9C9D416CA6795B3173D379F84"/>
          </w:pPr>
          <w:r w:rsidRPr="00A538FD">
            <w:rPr>
              <w:rStyle w:val="PlaceholderText"/>
            </w:rPr>
            <w:t>[Subject]</w:t>
          </w:r>
        </w:p>
      </w:docPartBody>
    </w:docPart>
    <w:docPart>
      <w:docPartPr>
        <w:name w:val="944F56DDAC4C448F9DF3EB5812999E1D"/>
        <w:category>
          <w:name w:val="General"/>
          <w:gallery w:val="placeholder"/>
        </w:category>
        <w:types>
          <w:type w:val="bbPlcHdr"/>
        </w:types>
        <w:behaviors>
          <w:behavior w:val="content"/>
        </w:behaviors>
        <w:guid w:val="{46E51F32-3AC4-42DA-8E02-CDE00367B690}"/>
      </w:docPartPr>
      <w:docPartBody>
        <w:p w:rsidR="00A4428E" w:rsidRDefault="00A4428E" w:rsidP="00A4428E">
          <w:pPr>
            <w:pStyle w:val="944F56DDAC4C448F9DF3EB5812999E1D"/>
          </w:pPr>
          <w:r w:rsidRPr="00690670">
            <w:rPr>
              <w:rStyle w:val="PlaceholderText"/>
            </w:rPr>
            <w:t>[DocumentType]</w:t>
          </w:r>
        </w:p>
      </w:docPartBody>
    </w:docPart>
    <w:docPart>
      <w:docPartPr>
        <w:name w:val="6EED3F258D5A41DDA378ED4870BDD432"/>
        <w:category>
          <w:name w:val="General"/>
          <w:gallery w:val="placeholder"/>
        </w:category>
        <w:types>
          <w:type w:val="bbPlcHdr"/>
        </w:types>
        <w:behaviors>
          <w:behavior w:val="content"/>
        </w:behaviors>
        <w:guid w:val="{D93C238C-8719-435E-ABF8-3A0E930EB219}"/>
      </w:docPartPr>
      <w:docPartBody>
        <w:p w:rsidR="00A4428E" w:rsidRDefault="00CA7874" w:rsidP="00CA7874">
          <w:pPr>
            <w:pStyle w:val="6EED3F258D5A41DDA378ED4870BDD4324"/>
          </w:pPr>
          <w:r w:rsidRPr="00632546">
            <w:rPr>
              <w:rStyle w:val="PlaceholderText"/>
            </w:rPr>
            <w:t>[Title]</w:t>
          </w:r>
        </w:p>
      </w:docPartBody>
    </w:docPart>
    <w:docPart>
      <w:docPartPr>
        <w:name w:val="830A4D60394A4AA7B277198891DB71BD"/>
        <w:category>
          <w:name w:val="General"/>
          <w:gallery w:val="placeholder"/>
        </w:category>
        <w:types>
          <w:type w:val="bbPlcHdr"/>
        </w:types>
        <w:behaviors>
          <w:behavior w:val="content"/>
        </w:behaviors>
        <w:guid w:val="{B6DD302E-B3D5-4365-8F30-64F98B452CB2}"/>
      </w:docPartPr>
      <w:docPartBody>
        <w:p w:rsidR="008148A8" w:rsidRDefault="00CA7874" w:rsidP="00CA7874">
          <w:pPr>
            <w:pStyle w:val="830A4D60394A4AA7B277198891DB71BD4"/>
          </w:pPr>
          <w:r>
            <w:rPr>
              <w:rFonts w:cs="Arial"/>
              <w:color w:val="BFBFBF" w:themeColor="background1" w:themeShade="BF"/>
              <w:szCs w:val="20"/>
              <w:lang w:eastAsia="en-AU"/>
            </w:rPr>
            <w:t>##</w:t>
          </w:r>
        </w:p>
      </w:docPartBody>
    </w:docPart>
    <w:docPart>
      <w:docPartPr>
        <w:name w:val="43B1BC0C55C248B4AB49381424C977E6"/>
        <w:category>
          <w:name w:val="General"/>
          <w:gallery w:val="placeholder"/>
        </w:category>
        <w:types>
          <w:type w:val="bbPlcHdr"/>
        </w:types>
        <w:behaviors>
          <w:behavior w:val="content"/>
        </w:behaviors>
        <w:guid w:val="{F0B176B9-D3A2-464A-B4EE-AE3E0A966FEE}"/>
      </w:docPartPr>
      <w:docPartBody>
        <w:p w:rsidR="008148A8" w:rsidRDefault="00CA7874" w:rsidP="00CA7874">
          <w:pPr>
            <w:pStyle w:val="43B1BC0C55C248B4AB49381424C977E64"/>
          </w:pPr>
          <w:r>
            <w:rPr>
              <w:rFonts w:cs="Arial"/>
              <w:color w:val="BFBFBF" w:themeColor="background1" w:themeShade="BF"/>
              <w:szCs w:val="20"/>
              <w:lang w:eastAsia="en-AU"/>
            </w:rPr>
            <w:t>##</w:t>
          </w:r>
        </w:p>
      </w:docPartBody>
    </w:docPart>
    <w:docPart>
      <w:docPartPr>
        <w:name w:val="44C7E640B595461ABEFA22A28823B115"/>
        <w:category>
          <w:name w:val="General"/>
          <w:gallery w:val="placeholder"/>
        </w:category>
        <w:types>
          <w:type w:val="bbPlcHdr"/>
        </w:types>
        <w:behaviors>
          <w:behavior w:val="content"/>
        </w:behaviors>
        <w:guid w:val="{77E6209C-90E5-44CA-8474-95C79BCE4323}"/>
      </w:docPartPr>
      <w:docPartBody>
        <w:p w:rsidR="008148A8" w:rsidRDefault="00CA7874" w:rsidP="00CA7874">
          <w:pPr>
            <w:pStyle w:val="44C7E640B595461ABEFA22A28823B1154"/>
          </w:pPr>
          <w:r>
            <w:rPr>
              <w:rFonts w:cs="Arial"/>
              <w:color w:val="BFBFBF" w:themeColor="background1" w:themeShade="BF"/>
              <w:szCs w:val="20"/>
              <w:lang w:eastAsia="en-AU"/>
            </w:rPr>
            <w:t>##</w:t>
          </w:r>
        </w:p>
      </w:docPartBody>
    </w:docPart>
    <w:docPart>
      <w:docPartPr>
        <w:name w:val="18D506BAB85247A49B8C69FE884E4D9F"/>
        <w:category>
          <w:name w:val="General"/>
          <w:gallery w:val="placeholder"/>
        </w:category>
        <w:types>
          <w:type w:val="bbPlcHdr"/>
        </w:types>
        <w:behaviors>
          <w:behavior w:val="content"/>
        </w:behaviors>
        <w:guid w:val="{16291546-D525-48BB-B12E-6819868C1892}"/>
      </w:docPartPr>
      <w:docPartBody>
        <w:p w:rsidR="008148A8" w:rsidRDefault="00CA7874" w:rsidP="00CA7874">
          <w:pPr>
            <w:pStyle w:val="18D506BAB85247A49B8C69FE884E4D9F4"/>
          </w:pPr>
          <w:r>
            <w:rPr>
              <w:rFonts w:cs="Arial"/>
              <w:color w:val="BFBFBF" w:themeColor="background1" w:themeShade="BF"/>
              <w:szCs w:val="20"/>
              <w:lang w:eastAsia="en-AU"/>
            </w:rPr>
            <w:t>##</w:t>
          </w:r>
        </w:p>
      </w:docPartBody>
    </w:docPart>
    <w:docPart>
      <w:docPartPr>
        <w:name w:val="5A29E1DC0C404F759D64890C2C3150FC"/>
        <w:category>
          <w:name w:val="General"/>
          <w:gallery w:val="placeholder"/>
        </w:category>
        <w:types>
          <w:type w:val="bbPlcHdr"/>
        </w:types>
        <w:behaviors>
          <w:behavior w:val="content"/>
        </w:behaviors>
        <w:guid w:val="{8A631D91-82B6-4070-B2E1-EF6A093301D1}"/>
      </w:docPartPr>
      <w:docPartBody>
        <w:p w:rsidR="008148A8" w:rsidRDefault="00CA7874" w:rsidP="00CA7874">
          <w:pPr>
            <w:pStyle w:val="5A29E1DC0C404F759D64890C2C3150FC4"/>
          </w:pPr>
          <w:r>
            <w:rPr>
              <w:rFonts w:cs="Arial"/>
              <w:color w:val="BFBFBF" w:themeColor="background1" w:themeShade="BF"/>
              <w:szCs w:val="20"/>
              <w:lang w:eastAsia="en-AU"/>
            </w:rPr>
            <w:t>##</w:t>
          </w:r>
        </w:p>
      </w:docPartBody>
    </w:docPart>
    <w:docPart>
      <w:docPartPr>
        <w:name w:val="EAF132FEFF7F4159997ED62561A9CFAC"/>
        <w:category>
          <w:name w:val="General"/>
          <w:gallery w:val="placeholder"/>
        </w:category>
        <w:types>
          <w:type w:val="bbPlcHdr"/>
        </w:types>
        <w:behaviors>
          <w:behavior w:val="content"/>
        </w:behaviors>
        <w:guid w:val="{780DE19F-AAE3-4EB5-BA33-4F01E52C47F8}"/>
      </w:docPartPr>
      <w:docPartBody>
        <w:p w:rsidR="008148A8" w:rsidRDefault="00CA7874" w:rsidP="00CA7874">
          <w:pPr>
            <w:pStyle w:val="EAF132FEFF7F4159997ED62561A9CFAC11"/>
          </w:pPr>
          <w:r w:rsidRPr="00C57192">
            <w:rPr>
              <w:rFonts w:cs="Arial"/>
              <w:color w:val="BFBFBF" w:themeColor="background1" w:themeShade="BF"/>
              <w:szCs w:val="20"/>
              <w:lang w:eastAsia="en-AU"/>
            </w:rPr>
            <w:t>&lt;Insert RA number</w:t>
          </w:r>
          <w:r>
            <w:rPr>
              <w:rFonts w:cs="Arial"/>
              <w:color w:val="BFBFBF" w:themeColor="background1" w:themeShade="BF"/>
              <w:szCs w:val="20"/>
              <w:lang w:eastAsia="en-AU"/>
            </w:rPr>
            <w:t>&gt;</w:t>
          </w:r>
        </w:p>
      </w:docPartBody>
    </w:docPart>
    <w:docPart>
      <w:docPartPr>
        <w:name w:val="8855FEA0EAF64CFEB387BD3FEDB425F6"/>
        <w:category>
          <w:name w:val="General"/>
          <w:gallery w:val="placeholder"/>
        </w:category>
        <w:types>
          <w:type w:val="bbPlcHdr"/>
        </w:types>
        <w:behaviors>
          <w:behavior w:val="content"/>
        </w:behaviors>
        <w:guid w:val="{884EE9AA-C139-4F3D-900D-A2D64377A906}"/>
      </w:docPartPr>
      <w:docPartBody>
        <w:p w:rsidR="008148A8" w:rsidRDefault="00CA7874" w:rsidP="00CA7874">
          <w:pPr>
            <w:pStyle w:val="8855FEA0EAF64CFEB387BD3FEDB425F611"/>
          </w:pPr>
          <w:r w:rsidRPr="00263645">
            <w:rPr>
              <w:rStyle w:val="PlaceholderText"/>
              <w:color w:val="BFBFBF" w:themeColor="background1" w:themeShade="BF"/>
            </w:rPr>
            <w:t>Click or tap here to enter text.</w:t>
          </w:r>
        </w:p>
      </w:docPartBody>
    </w:docPart>
    <w:docPart>
      <w:docPartPr>
        <w:name w:val="DBC49D5F72574A1382CA9D56408F3333"/>
        <w:category>
          <w:name w:val="General"/>
          <w:gallery w:val="placeholder"/>
        </w:category>
        <w:types>
          <w:type w:val="bbPlcHdr"/>
        </w:types>
        <w:behaviors>
          <w:behavior w:val="content"/>
        </w:behaviors>
        <w:guid w:val="{2CBE1FB4-9D87-4781-ABC7-72216E61D812}"/>
      </w:docPartPr>
      <w:docPartBody>
        <w:p w:rsidR="008148A8" w:rsidRDefault="00CA7874" w:rsidP="00CA7874">
          <w:pPr>
            <w:pStyle w:val="DBC49D5F72574A1382CA9D56408F333311"/>
          </w:pPr>
          <w:r w:rsidRPr="00263645">
            <w:rPr>
              <w:rStyle w:val="PlaceholderText"/>
              <w:color w:val="BFBFBF" w:themeColor="background1" w:themeShade="BF"/>
            </w:rPr>
            <w:t>Click or tap here to enter text.</w:t>
          </w:r>
        </w:p>
      </w:docPartBody>
    </w:docPart>
    <w:docPart>
      <w:docPartPr>
        <w:name w:val="F04030DDF0A54F8F9753AED0D7A033DE"/>
        <w:category>
          <w:name w:val="General"/>
          <w:gallery w:val="placeholder"/>
        </w:category>
        <w:types>
          <w:type w:val="bbPlcHdr"/>
        </w:types>
        <w:behaviors>
          <w:behavior w:val="content"/>
        </w:behaviors>
        <w:guid w:val="{6EE04DE9-D6DB-4A86-858D-DDAC45470A78}"/>
      </w:docPartPr>
      <w:docPartBody>
        <w:p w:rsidR="008148A8" w:rsidRDefault="00CA7874" w:rsidP="00CA7874">
          <w:pPr>
            <w:pStyle w:val="F04030DDF0A54F8F9753AED0D7A033DE11"/>
          </w:pPr>
          <w:r w:rsidRPr="00263645">
            <w:rPr>
              <w:rStyle w:val="PlaceholderText"/>
              <w:color w:val="BFBFBF" w:themeColor="background1" w:themeShade="BF"/>
            </w:rPr>
            <w:t>Click or tap here to enter text.</w:t>
          </w:r>
        </w:p>
      </w:docPartBody>
    </w:docPart>
    <w:docPart>
      <w:docPartPr>
        <w:name w:val="4F020D00A5264634A49231CD0562C737"/>
        <w:category>
          <w:name w:val="General"/>
          <w:gallery w:val="placeholder"/>
        </w:category>
        <w:types>
          <w:type w:val="bbPlcHdr"/>
        </w:types>
        <w:behaviors>
          <w:behavior w:val="content"/>
        </w:behaviors>
        <w:guid w:val="{167CE822-D6BD-4294-8FC4-5D7654B4C4C9}"/>
      </w:docPartPr>
      <w:docPartBody>
        <w:p w:rsidR="008148A8" w:rsidRDefault="00CA7874" w:rsidP="00CA7874">
          <w:pPr>
            <w:pStyle w:val="4F020D00A5264634A49231CD0562C7371"/>
          </w:pPr>
          <w:r w:rsidRPr="00263645">
            <w:rPr>
              <w:rStyle w:val="PlaceholderText"/>
              <w:color w:val="BFBFBF" w:themeColor="background1" w:themeShade="BF"/>
            </w:rPr>
            <w:t>Click or tap here to enter.</w:t>
          </w:r>
        </w:p>
      </w:docPartBody>
    </w:docPart>
    <w:docPart>
      <w:docPartPr>
        <w:name w:val="F1737312640040199F976BC4C8AAF053"/>
        <w:category>
          <w:name w:val="General"/>
          <w:gallery w:val="placeholder"/>
        </w:category>
        <w:types>
          <w:type w:val="bbPlcHdr"/>
        </w:types>
        <w:behaviors>
          <w:behavior w:val="content"/>
        </w:behaviors>
        <w:guid w:val="{CEABD4E2-4CE2-445A-A9D6-A3115B58BF87}"/>
      </w:docPartPr>
      <w:docPartBody>
        <w:p w:rsidR="008148A8" w:rsidRDefault="00CA7874" w:rsidP="00CA7874">
          <w:pPr>
            <w:pStyle w:val="F1737312640040199F976BC4C8AAF0531"/>
          </w:pPr>
          <w:r w:rsidRPr="00263645">
            <w:rPr>
              <w:rStyle w:val="PlaceholderText"/>
              <w:color w:val="BFBFBF" w:themeColor="background1" w:themeShade="BF"/>
            </w:rPr>
            <w:t>Click or tap here to enter text.</w:t>
          </w:r>
        </w:p>
      </w:docPartBody>
    </w:docPart>
    <w:docPart>
      <w:docPartPr>
        <w:name w:val="915F9093C8E94824845D68FC2EBA1040"/>
        <w:category>
          <w:name w:val="General"/>
          <w:gallery w:val="placeholder"/>
        </w:category>
        <w:types>
          <w:type w:val="bbPlcHdr"/>
        </w:types>
        <w:behaviors>
          <w:behavior w:val="content"/>
        </w:behaviors>
        <w:guid w:val="{4F962CF7-0460-4976-BA19-D8159FAB8E7A}"/>
      </w:docPartPr>
      <w:docPartBody>
        <w:p w:rsidR="008148A8" w:rsidRDefault="00CA7874" w:rsidP="00CA7874">
          <w:pPr>
            <w:pStyle w:val="915F9093C8E94824845D68FC2EBA1040"/>
          </w:pPr>
          <w:r w:rsidRPr="00263645">
            <w:rPr>
              <w:rStyle w:val="PlaceholderText"/>
              <w:color w:val="BFBFBF" w:themeColor="background1" w:themeShade="BF"/>
            </w:rPr>
            <w:t>Click or tap here to enter.</w:t>
          </w:r>
        </w:p>
      </w:docPartBody>
    </w:docPart>
    <w:docPart>
      <w:docPartPr>
        <w:name w:val="BD3F4EC84B5845C1B96552DBB4A2131C"/>
        <w:category>
          <w:name w:val="General"/>
          <w:gallery w:val="placeholder"/>
        </w:category>
        <w:types>
          <w:type w:val="bbPlcHdr"/>
        </w:types>
        <w:behaviors>
          <w:behavior w:val="content"/>
        </w:behaviors>
        <w:guid w:val="{3B9E03AE-5462-4740-85B2-E1C1773BEB98}"/>
      </w:docPartPr>
      <w:docPartBody>
        <w:p w:rsidR="008148A8" w:rsidRDefault="00CA7874" w:rsidP="00CA7874">
          <w:pPr>
            <w:pStyle w:val="BD3F4EC84B5845C1B96552DBB4A2131C"/>
          </w:pPr>
          <w:r w:rsidRPr="00263645">
            <w:rPr>
              <w:rStyle w:val="PlaceholderText"/>
              <w:color w:val="BFBFBF" w:themeColor="background1" w:themeShade="BF"/>
            </w:rPr>
            <w:t>Click or tap here to enter.</w:t>
          </w:r>
        </w:p>
      </w:docPartBody>
    </w:docPart>
    <w:docPart>
      <w:docPartPr>
        <w:name w:val="D19ABDBBECD942B087840D6809BCC69D"/>
        <w:category>
          <w:name w:val="General"/>
          <w:gallery w:val="placeholder"/>
        </w:category>
        <w:types>
          <w:type w:val="bbPlcHdr"/>
        </w:types>
        <w:behaviors>
          <w:behavior w:val="content"/>
        </w:behaviors>
        <w:guid w:val="{37E7F6C6-F194-4B46-BA1E-8ED1CFD3377D}"/>
      </w:docPartPr>
      <w:docPartBody>
        <w:p w:rsidR="008148A8" w:rsidRDefault="00CA7874" w:rsidP="00CA7874">
          <w:pPr>
            <w:pStyle w:val="D19ABDBBECD942B087840D6809BCC69D"/>
          </w:pPr>
          <w:r w:rsidRPr="00263645">
            <w:rPr>
              <w:rStyle w:val="PlaceholderText"/>
              <w:color w:val="BFBFBF" w:themeColor="background1" w:themeShade="BF"/>
            </w:rPr>
            <w:t>Click or tap here to enter.</w:t>
          </w:r>
        </w:p>
      </w:docPartBody>
    </w:docPart>
    <w:docPart>
      <w:docPartPr>
        <w:name w:val="5086F026ED244BDFA1773B914A225A52"/>
        <w:category>
          <w:name w:val="General"/>
          <w:gallery w:val="placeholder"/>
        </w:category>
        <w:types>
          <w:type w:val="bbPlcHdr"/>
        </w:types>
        <w:behaviors>
          <w:behavior w:val="content"/>
        </w:behaviors>
        <w:guid w:val="{AEBFD902-A470-4260-B12B-31003D40407B}"/>
      </w:docPartPr>
      <w:docPartBody>
        <w:p w:rsidR="008148A8" w:rsidRDefault="00CA7874" w:rsidP="00CA7874">
          <w:pPr>
            <w:pStyle w:val="5086F026ED244BDFA1773B914A225A52"/>
          </w:pPr>
          <w:r w:rsidRPr="00263645">
            <w:rPr>
              <w:rStyle w:val="PlaceholderText"/>
              <w:color w:val="BFBFBF" w:themeColor="background1" w:themeShade="BF"/>
            </w:rPr>
            <w:t>Click or tap here to enter.</w:t>
          </w:r>
        </w:p>
      </w:docPartBody>
    </w:docPart>
    <w:docPart>
      <w:docPartPr>
        <w:name w:val="DFFD65832F8D40DD9D949ED65B9212DD"/>
        <w:category>
          <w:name w:val="General"/>
          <w:gallery w:val="placeholder"/>
        </w:category>
        <w:types>
          <w:type w:val="bbPlcHdr"/>
        </w:types>
        <w:behaviors>
          <w:behavior w:val="content"/>
        </w:behaviors>
        <w:guid w:val="{96C5BD43-143F-4FF8-9A24-08532D070F4D}"/>
      </w:docPartPr>
      <w:docPartBody>
        <w:p w:rsidR="008148A8" w:rsidRDefault="00CA7874" w:rsidP="00CA7874">
          <w:pPr>
            <w:pStyle w:val="DFFD65832F8D40DD9D949ED65B9212DD"/>
          </w:pPr>
          <w:r w:rsidRPr="00263645">
            <w:rPr>
              <w:rStyle w:val="PlaceholderText"/>
              <w:color w:val="BFBFBF" w:themeColor="background1" w:themeShade="BF"/>
            </w:rPr>
            <w:t>Click or tap here to enter.</w:t>
          </w:r>
        </w:p>
      </w:docPartBody>
    </w:docPart>
    <w:docPart>
      <w:docPartPr>
        <w:name w:val="D2E9149D32024B7986C29A707CD4496C"/>
        <w:category>
          <w:name w:val="General"/>
          <w:gallery w:val="placeholder"/>
        </w:category>
        <w:types>
          <w:type w:val="bbPlcHdr"/>
        </w:types>
        <w:behaviors>
          <w:behavior w:val="content"/>
        </w:behaviors>
        <w:guid w:val="{4E0239E6-5BEB-4959-A044-F8443672E130}"/>
      </w:docPartPr>
      <w:docPartBody>
        <w:p w:rsidR="008148A8" w:rsidRDefault="00CA7874" w:rsidP="00CA7874">
          <w:pPr>
            <w:pStyle w:val="D2E9149D32024B7986C29A707CD4496C"/>
          </w:pPr>
          <w:r w:rsidRPr="00263645">
            <w:rPr>
              <w:rStyle w:val="PlaceholderText"/>
              <w:color w:val="BFBFBF" w:themeColor="background1" w:themeShade="BF"/>
            </w:rPr>
            <w:t>Click or tap here to enter.</w:t>
          </w:r>
        </w:p>
      </w:docPartBody>
    </w:docPart>
    <w:docPart>
      <w:docPartPr>
        <w:name w:val="A088EC61EF0D4C6BAC107594B3A305EB"/>
        <w:category>
          <w:name w:val="General"/>
          <w:gallery w:val="placeholder"/>
        </w:category>
        <w:types>
          <w:type w:val="bbPlcHdr"/>
        </w:types>
        <w:behaviors>
          <w:behavior w:val="content"/>
        </w:behaviors>
        <w:guid w:val="{87ED1857-1737-4896-8D6A-E4DE99165B74}"/>
      </w:docPartPr>
      <w:docPartBody>
        <w:p w:rsidR="008148A8" w:rsidRDefault="00CA7874" w:rsidP="00CA7874">
          <w:pPr>
            <w:pStyle w:val="A088EC61EF0D4C6BAC107594B3A305EB"/>
          </w:pPr>
          <w:r>
            <w:rPr>
              <w:rFonts w:cs="Arial"/>
              <w:color w:val="BFBFBF" w:themeColor="background1" w:themeShade="BF"/>
              <w:szCs w:val="20"/>
            </w:rPr>
            <w:t>##</w:t>
          </w:r>
        </w:p>
      </w:docPartBody>
    </w:docPart>
    <w:docPart>
      <w:docPartPr>
        <w:name w:val="1D64EF4316234A2A9AE32905F7A4916C"/>
        <w:category>
          <w:name w:val="General"/>
          <w:gallery w:val="placeholder"/>
        </w:category>
        <w:types>
          <w:type w:val="bbPlcHdr"/>
        </w:types>
        <w:behaviors>
          <w:behavior w:val="content"/>
        </w:behaviors>
        <w:guid w:val="{2FFAE9E8-F321-44C8-B40D-22AC640560B4}"/>
      </w:docPartPr>
      <w:docPartBody>
        <w:p w:rsidR="008148A8" w:rsidRDefault="00CA7874" w:rsidP="00CA7874">
          <w:pPr>
            <w:pStyle w:val="1D64EF4316234A2A9AE32905F7A4916C"/>
          </w:pPr>
          <w:r>
            <w:rPr>
              <w:rFonts w:cs="Arial"/>
              <w:color w:val="BFBFBF" w:themeColor="background1" w:themeShade="BF"/>
              <w:szCs w:val="20"/>
            </w:rPr>
            <w:t>##</w:t>
          </w:r>
        </w:p>
      </w:docPartBody>
    </w:docPart>
    <w:docPart>
      <w:docPartPr>
        <w:name w:val="C3F7D7B9C2F44806AA247587E6A4340F"/>
        <w:category>
          <w:name w:val="General"/>
          <w:gallery w:val="placeholder"/>
        </w:category>
        <w:types>
          <w:type w:val="bbPlcHdr"/>
        </w:types>
        <w:behaviors>
          <w:behavior w:val="content"/>
        </w:behaviors>
        <w:guid w:val="{177F5640-B1AB-48B3-91CA-51DD468BE118}"/>
      </w:docPartPr>
      <w:docPartBody>
        <w:p w:rsidR="008148A8" w:rsidRDefault="00CA7874" w:rsidP="00CA7874">
          <w:pPr>
            <w:pStyle w:val="C3F7D7B9C2F44806AA247587E6A4340F"/>
          </w:pPr>
          <w:r>
            <w:rPr>
              <w:rFonts w:cs="Arial"/>
              <w:color w:val="BFBFBF" w:themeColor="background1" w:themeShade="BF"/>
              <w:szCs w:val="20"/>
            </w:rPr>
            <w:t>##</w:t>
          </w:r>
        </w:p>
      </w:docPartBody>
    </w:docPart>
    <w:docPart>
      <w:docPartPr>
        <w:name w:val="9E24159C45E64032A18E72CC0038AA15"/>
        <w:category>
          <w:name w:val="General"/>
          <w:gallery w:val="placeholder"/>
        </w:category>
        <w:types>
          <w:type w:val="bbPlcHdr"/>
        </w:types>
        <w:behaviors>
          <w:behavior w:val="content"/>
        </w:behaviors>
        <w:guid w:val="{27F5B53C-C753-473C-8058-BE96741CB4B2}"/>
      </w:docPartPr>
      <w:docPartBody>
        <w:p w:rsidR="008148A8" w:rsidRDefault="00CA7874" w:rsidP="00CA7874">
          <w:pPr>
            <w:pStyle w:val="9E24159C45E64032A18E72CC0038AA15"/>
          </w:pPr>
          <w:r>
            <w:rPr>
              <w:rFonts w:cs="Arial"/>
              <w:color w:val="BFBFBF" w:themeColor="background1" w:themeShade="BF"/>
              <w:szCs w:val="20"/>
            </w:rPr>
            <w:t>##</w:t>
          </w:r>
        </w:p>
      </w:docPartBody>
    </w:docPart>
    <w:docPart>
      <w:docPartPr>
        <w:name w:val="AE1FD6BAD1824AC5A5DE3B823394F2EA"/>
        <w:category>
          <w:name w:val="General"/>
          <w:gallery w:val="placeholder"/>
        </w:category>
        <w:types>
          <w:type w:val="bbPlcHdr"/>
        </w:types>
        <w:behaviors>
          <w:behavior w:val="content"/>
        </w:behaviors>
        <w:guid w:val="{58F1F4B2-9B0A-4619-A132-9CE23B838CA9}"/>
      </w:docPartPr>
      <w:docPartBody>
        <w:p w:rsidR="008148A8" w:rsidRDefault="00CA7874" w:rsidP="00CA7874">
          <w:pPr>
            <w:pStyle w:val="AE1FD6BAD1824AC5A5DE3B823394F2EA"/>
          </w:pPr>
          <w:r>
            <w:rPr>
              <w:rFonts w:cs="Arial"/>
              <w:color w:val="BFBFBF" w:themeColor="background1" w:themeShade="BF"/>
              <w:szCs w:val="20"/>
            </w:rPr>
            <w:t>##</w:t>
          </w:r>
        </w:p>
      </w:docPartBody>
    </w:docPart>
    <w:docPart>
      <w:docPartPr>
        <w:name w:val="3D576816D04B40CC9A5467392A7B7849"/>
        <w:category>
          <w:name w:val="General"/>
          <w:gallery w:val="placeholder"/>
        </w:category>
        <w:types>
          <w:type w:val="bbPlcHdr"/>
        </w:types>
        <w:behaviors>
          <w:behavior w:val="content"/>
        </w:behaviors>
        <w:guid w:val="{29F480B6-27F3-44F3-9E65-66C32FED7BE9}"/>
      </w:docPartPr>
      <w:docPartBody>
        <w:p w:rsidR="008148A8" w:rsidRDefault="00CA7874" w:rsidP="00CA7874">
          <w:pPr>
            <w:pStyle w:val="3D576816D04B40CC9A5467392A7B7849"/>
          </w:pPr>
          <w:r>
            <w:rPr>
              <w:rFonts w:cs="Arial"/>
              <w:color w:val="BFBFBF" w:themeColor="background1" w:themeShade="BF"/>
              <w:szCs w:val="20"/>
            </w:rPr>
            <w:t>##</w:t>
          </w:r>
        </w:p>
      </w:docPartBody>
    </w:docPart>
    <w:docPart>
      <w:docPartPr>
        <w:name w:val="F148C6D1903842D4A69C350C30024FC9"/>
        <w:category>
          <w:name w:val="General"/>
          <w:gallery w:val="placeholder"/>
        </w:category>
        <w:types>
          <w:type w:val="bbPlcHdr"/>
        </w:types>
        <w:behaviors>
          <w:behavior w:val="content"/>
        </w:behaviors>
        <w:guid w:val="{C1DC13E1-1F6D-4E5B-96A5-6CD8EF9E0A09}"/>
      </w:docPartPr>
      <w:docPartBody>
        <w:p w:rsidR="008148A8" w:rsidRDefault="00CA7874" w:rsidP="00CA7874">
          <w:pPr>
            <w:pStyle w:val="F148C6D1903842D4A69C350C30024FC9"/>
          </w:pPr>
          <w:r>
            <w:rPr>
              <w:rFonts w:cs="Arial"/>
              <w:color w:val="BFBFBF" w:themeColor="background1" w:themeShade="BF"/>
              <w:szCs w:val="20"/>
            </w:rPr>
            <w:t>##</w:t>
          </w:r>
        </w:p>
      </w:docPartBody>
    </w:docPart>
    <w:docPart>
      <w:docPartPr>
        <w:name w:val="C90A6D203BF34748A65DD30750C4EAE8"/>
        <w:category>
          <w:name w:val="General"/>
          <w:gallery w:val="placeholder"/>
        </w:category>
        <w:types>
          <w:type w:val="bbPlcHdr"/>
        </w:types>
        <w:behaviors>
          <w:behavior w:val="content"/>
        </w:behaviors>
        <w:guid w:val="{9538900F-DCD3-4564-8EE2-EB7EFB081CA8}"/>
      </w:docPartPr>
      <w:docPartBody>
        <w:p w:rsidR="008148A8" w:rsidRDefault="00CA7874" w:rsidP="00CA7874">
          <w:pPr>
            <w:pStyle w:val="C90A6D203BF34748A65DD30750C4EAE8"/>
          </w:pPr>
          <w:r>
            <w:rPr>
              <w:rFonts w:cs="Arial"/>
              <w:color w:val="BFBFBF" w:themeColor="background1" w:themeShade="BF"/>
              <w:szCs w:val="20"/>
            </w:rPr>
            <w:t>##</w:t>
          </w:r>
        </w:p>
      </w:docPartBody>
    </w:docPart>
    <w:docPart>
      <w:docPartPr>
        <w:name w:val="D4072CD49BD34B5FA7A7008EE0A5CF4F"/>
        <w:category>
          <w:name w:val="General"/>
          <w:gallery w:val="placeholder"/>
        </w:category>
        <w:types>
          <w:type w:val="bbPlcHdr"/>
        </w:types>
        <w:behaviors>
          <w:behavior w:val="content"/>
        </w:behaviors>
        <w:guid w:val="{B04FFC79-A40D-4939-9542-9A360B9DE154}"/>
      </w:docPartPr>
      <w:docPartBody>
        <w:p w:rsidR="008148A8" w:rsidRDefault="00CA7874" w:rsidP="00CA7874">
          <w:pPr>
            <w:pStyle w:val="D4072CD49BD34B5FA7A7008EE0A5CF4F"/>
          </w:pPr>
          <w:r>
            <w:rPr>
              <w:rFonts w:cs="Arial"/>
              <w:color w:val="BFBFBF" w:themeColor="background1" w:themeShade="BF"/>
              <w:szCs w:val="20"/>
            </w:rPr>
            <w:t>##</w:t>
          </w:r>
        </w:p>
      </w:docPartBody>
    </w:docPart>
    <w:docPart>
      <w:docPartPr>
        <w:name w:val="77A9FFF8917749709133680EBF39BE5B"/>
        <w:category>
          <w:name w:val="General"/>
          <w:gallery w:val="placeholder"/>
        </w:category>
        <w:types>
          <w:type w:val="bbPlcHdr"/>
        </w:types>
        <w:behaviors>
          <w:behavior w:val="content"/>
        </w:behaviors>
        <w:guid w:val="{06AC0585-A36D-446E-B951-0B0CE0422AE5}"/>
      </w:docPartPr>
      <w:docPartBody>
        <w:p w:rsidR="008148A8" w:rsidRDefault="00CA7874" w:rsidP="00CA7874">
          <w:pPr>
            <w:pStyle w:val="77A9FFF8917749709133680EBF39BE5B"/>
          </w:pPr>
          <w:r>
            <w:rPr>
              <w:rFonts w:cs="Arial"/>
              <w:color w:val="BFBFBF" w:themeColor="background1" w:themeShade="BF"/>
              <w:szCs w:val="20"/>
            </w:rPr>
            <w:t>##</w:t>
          </w:r>
        </w:p>
      </w:docPartBody>
    </w:docPart>
    <w:docPart>
      <w:docPartPr>
        <w:name w:val="17048374A1694AC0A91B6749D4CB631E"/>
        <w:category>
          <w:name w:val="General"/>
          <w:gallery w:val="placeholder"/>
        </w:category>
        <w:types>
          <w:type w:val="bbPlcHdr"/>
        </w:types>
        <w:behaviors>
          <w:behavior w:val="content"/>
        </w:behaviors>
        <w:guid w:val="{BCF2C10E-0EF0-43EF-9261-4A10E1BA5D82}"/>
      </w:docPartPr>
      <w:docPartBody>
        <w:p w:rsidR="008148A8" w:rsidRDefault="00CA7874" w:rsidP="00CA7874">
          <w:pPr>
            <w:pStyle w:val="17048374A1694AC0A91B6749D4CB631E"/>
          </w:pPr>
          <w:r>
            <w:rPr>
              <w:rFonts w:cs="Arial"/>
              <w:color w:val="BFBFBF" w:themeColor="background1" w:themeShade="BF"/>
              <w:szCs w:val="20"/>
            </w:rPr>
            <w:t>##</w:t>
          </w:r>
        </w:p>
      </w:docPartBody>
    </w:docPart>
    <w:docPart>
      <w:docPartPr>
        <w:name w:val="DDEEDCE6FB59452890E361F8E0212E64"/>
        <w:category>
          <w:name w:val="General"/>
          <w:gallery w:val="placeholder"/>
        </w:category>
        <w:types>
          <w:type w:val="bbPlcHdr"/>
        </w:types>
        <w:behaviors>
          <w:behavior w:val="content"/>
        </w:behaviors>
        <w:guid w:val="{1D5B78FC-9245-47DC-BFC8-8EE95A1347B5}"/>
      </w:docPartPr>
      <w:docPartBody>
        <w:p w:rsidR="008148A8" w:rsidRDefault="00CA7874" w:rsidP="00CA7874">
          <w:pPr>
            <w:pStyle w:val="DDEEDCE6FB59452890E361F8E0212E64"/>
          </w:pPr>
          <w:r>
            <w:rPr>
              <w:rFonts w:cs="Arial"/>
              <w:color w:val="BFBFBF" w:themeColor="background1" w:themeShade="BF"/>
              <w:szCs w:val="20"/>
            </w:rPr>
            <w:t>##</w:t>
          </w:r>
        </w:p>
      </w:docPartBody>
    </w:docPart>
    <w:docPart>
      <w:docPartPr>
        <w:name w:val="0457ECCAA1CB4E3CA2C5096FFC5974D8"/>
        <w:category>
          <w:name w:val="General"/>
          <w:gallery w:val="placeholder"/>
        </w:category>
        <w:types>
          <w:type w:val="bbPlcHdr"/>
        </w:types>
        <w:behaviors>
          <w:behavior w:val="content"/>
        </w:behaviors>
        <w:guid w:val="{28C758B9-B85A-4D84-B483-F95C8150E90B}"/>
      </w:docPartPr>
      <w:docPartBody>
        <w:p w:rsidR="008148A8" w:rsidRDefault="00CA7874" w:rsidP="00CA7874">
          <w:pPr>
            <w:pStyle w:val="0457ECCAA1CB4E3CA2C5096FFC5974D8"/>
          </w:pPr>
          <w:r>
            <w:rPr>
              <w:rFonts w:cs="Arial"/>
              <w:color w:val="BFBFBF" w:themeColor="background1" w:themeShade="BF"/>
              <w:szCs w:val="20"/>
            </w:rPr>
            <w:t>##</w:t>
          </w:r>
        </w:p>
      </w:docPartBody>
    </w:docPart>
    <w:docPart>
      <w:docPartPr>
        <w:name w:val="26A571CA0B5D445A830BAF7785F6E84B"/>
        <w:category>
          <w:name w:val="General"/>
          <w:gallery w:val="placeholder"/>
        </w:category>
        <w:types>
          <w:type w:val="bbPlcHdr"/>
        </w:types>
        <w:behaviors>
          <w:behavior w:val="content"/>
        </w:behaviors>
        <w:guid w:val="{C1A7731F-6C2D-4F84-A9BD-AE04CBB55822}"/>
      </w:docPartPr>
      <w:docPartBody>
        <w:p w:rsidR="008148A8" w:rsidRDefault="00CA7874" w:rsidP="00CA7874">
          <w:pPr>
            <w:pStyle w:val="26A571CA0B5D445A830BAF7785F6E84B"/>
          </w:pPr>
          <w:r>
            <w:rPr>
              <w:rFonts w:cs="Arial"/>
              <w:color w:val="BFBFBF" w:themeColor="background1" w:themeShade="BF"/>
              <w:szCs w:val="20"/>
            </w:rPr>
            <w:t>##</w:t>
          </w:r>
        </w:p>
      </w:docPartBody>
    </w:docPart>
    <w:docPart>
      <w:docPartPr>
        <w:name w:val="59A27A19BAFB4FAAAB7128D299399E61"/>
        <w:category>
          <w:name w:val="General"/>
          <w:gallery w:val="placeholder"/>
        </w:category>
        <w:types>
          <w:type w:val="bbPlcHdr"/>
        </w:types>
        <w:behaviors>
          <w:behavior w:val="content"/>
        </w:behaviors>
        <w:guid w:val="{8363A0E5-F01B-497D-A9B6-CCAD2F9993D8}"/>
      </w:docPartPr>
      <w:docPartBody>
        <w:p w:rsidR="005B31A4" w:rsidRDefault="008A65B5" w:rsidP="008A65B5">
          <w:pPr>
            <w:pStyle w:val="59A27A19BAFB4FAAAB7128D299399E61"/>
          </w:pPr>
          <w:r>
            <w:rPr>
              <w:rFonts w:cs="Arial"/>
              <w:color w:val="BFBFBF" w:themeColor="background1" w:themeShade="BF"/>
              <w:szCs w:val="20"/>
            </w:rPr>
            <w:t>##</w:t>
          </w:r>
        </w:p>
      </w:docPartBody>
    </w:docPart>
    <w:docPart>
      <w:docPartPr>
        <w:name w:val="6B46A845DFAD45F69963A67AEEEFDC58"/>
        <w:category>
          <w:name w:val="General"/>
          <w:gallery w:val="placeholder"/>
        </w:category>
        <w:types>
          <w:type w:val="bbPlcHdr"/>
        </w:types>
        <w:behaviors>
          <w:behavior w:val="content"/>
        </w:behaviors>
        <w:guid w:val="{7746CD2D-DD81-4BE0-9F6A-21E3D7094E63}"/>
      </w:docPartPr>
      <w:docPartBody>
        <w:p w:rsidR="005B31A4" w:rsidRDefault="008A65B5" w:rsidP="008A65B5">
          <w:pPr>
            <w:pStyle w:val="6B46A845DFAD45F69963A67AEEEFDC58"/>
          </w:pPr>
          <w:r w:rsidRPr="00263645">
            <w:rPr>
              <w:rStyle w:val="PlaceholderText"/>
              <w:color w:val="BFBFBF" w:themeColor="background1" w:themeShade="BF"/>
            </w:rPr>
            <w:t>Click or tap here to enter.</w:t>
          </w:r>
        </w:p>
      </w:docPartBody>
    </w:docPart>
    <w:docPart>
      <w:docPartPr>
        <w:name w:val="E7C96E89DE874BE294E2C458E76B6565"/>
        <w:category>
          <w:name w:val="General"/>
          <w:gallery w:val="placeholder"/>
        </w:category>
        <w:types>
          <w:type w:val="bbPlcHdr"/>
        </w:types>
        <w:behaviors>
          <w:behavior w:val="content"/>
        </w:behaviors>
        <w:guid w:val="{F849F47E-FEF7-42A0-83FC-218C3C4037F8}"/>
      </w:docPartPr>
      <w:docPartBody>
        <w:p w:rsidR="005B31A4" w:rsidRDefault="008A65B5" w:rsidP="008A65B5">
          <w:pPr>
            <w:pStyle w:val="E7C96E89DE874BE294E2C458E76B6565"/>
          </w:pPr>
          <w:r w:rsidRPr="007508A1">
            <w:rPr>
              <w:rStyle w:val="PlaceholderText"/>
            </w:rPr>
            <w:t>[Company Fax]</w:t>
          </w:r>
        </w:p>
      </w:docPartBody>
    </w:docPart>
    <w:docPart>
      <w:docPartPr>
        <w:name w:val="A085BEBDB31B4886B86F965BCEDE367E"/>
        <w:category>
          <w:name w:val="General"/>
          <w:gallery w:val="placeholder"/>
        </w:category>
        <w:types>
          <w:type w:val="bbPlcHdr"/>
        </w:types>
        <w:behaviors>
          <w:behavior w:val="content"/>
        </w:behaviors>
        <w:guid w:val="{CF52F651-1316-40BC-B477-B839C3054FE3}"/>
      </w:docPartPr>
      <w:docPartBody>
        <w:p w:rsidR="005B31A4" w:rsidRDefault="008A65B5" w:rsidP="008A65B5">
          <w:pPr>
            <w:pStyle w:val="A085BEBDB31B4886B86F965BCEDE367E"/>
          </w:pPr>
          <w:r>
            <w:rPr>
              <w:rStyle w:val="PlaceholderText"/>
            </w:rPr>
            <w:t>1.00</w:t>
          </w:r>
        </w:p>
      </w:docPartBody>
    </w:docPart>
    <w:docPart>
      <w:docPartPr>
        <w:name w:val="81DE106AEFCA40FEBA24936CE155CED8"/>
        <w:category>
          <w:name w:val="General"/>
          <w:gallery w:val="placeholder"/>
        </w:category>
        <w:types>
          <w:type w:val="bbPlcHdr"/>
        </w:types>
        <w:behaviors>
          <w:behavior w:val="content"/>
        </w:behaviors>
        <w:guid w:val="{29B6A57A-01A0-4BC9-9624-A00995BF9074}"/>
      </w:docPartPr>
      <w:docPartBody>
        <w:p w:rsidR="005B31A4" w:rsidRDefault="008A65B5" w:rsidP="008A65B5">
          <w:pPr>
            <w:pStyle w:val="81DE106AEFCA40FEBA24936CE155CED8"/>
          </w:pPr>
          <w:r>
            <w:rPr>
              <w:rStyle w:val="PlaceholderText"/>
            </w:rPr>
            <w:t>xx/xxx/xxxx</w:t>
          </w:r>
        </w:p>
      </w:docPartBody>
    </w:docPart>
    <w:docPart>
      <w:docPartPr>
        <w:name w:val="E644FED269774D069816B09E64589A85"/>
        <w:category>
          <w:name w:val="General"/>
          <w:gallery w:val="placeholder"/>
        </w:category>
        <w:types>
          <w:type w:val="bbPlcHdr"/>
        </w:types>
        <w:behaviors>
          <w:behavior w:val="content"/>
        </w:behaviors>
        <w:guid w:val="{EBD15132-9BE8-48DB-B782-A8D9FF8C4122}"/>
      </w:docPartPr>
      <w:docPartBody>
        <w:p w:rsidR="005B31A4" w:rsidRDefault="008A65B5" w:rsidP="008A65B5">
          <w:pPr>
            <w:pStyle w:val="E644FED269774D069816B09E64589A85"/>
          </w:pPr>
          <w:r w:rsidRPr="007508A1">
            <w:rPr>
              <w:rStyle w:val="PlaceholderText"/>
            </w:rPr>
            <w:t>[Company Fax]</w:t>
          </w:r>
        </w:p>
      </w:docPartBody>
    </w:docPart>
    <w:docPart>
      <w:docPartPr>
        <w:name w:val="7756FB48C9AE40139B8EC9C06150AD92"/>
        <w:category>
          <w:name w:val="General"/>
          <w:gallery w:val="placeholder"/>
        </w:category>
        <w:types>
          <w:type w:val="bbPlcHdr"/>
        </w:types>
        <w:behaviors>
          <w:behavior w:val="content"/>
        </w:behaviors>
        <w:guid w:val="{B440E1AA-83B2-4B6F-9F05-D9611BBCC8FF}"/>
      </w:docPartPr>
      <w:docPartBody>
        <w:p w:rsidR="005B31A4" w:rsidRDefault="008A65B5" w:rsidP="008A65B5">
          <w:pPr>
            <w:pStyle w:val="7756FB48C9AE40139B8EC9C06150AD92"/>
          </w:pPr>
          <w:r>
            <w:rPr>
              <w:rStyle w:val="PlaceholderText"/>
            </w:rPr>
            <w:t>1.00</w:t>
          </w:r>
        </w:p>
      </w:docPartBody>
    </w:docPart>
    <w:docPart>
      <w:docPartPr>
        <w:name w:val="240D1BBEE0FE4E7FBE70F78E5B53CF98"/>
        <w:category>
          <w:name w:val="General"/>
          <w:gallery w:val="placeholder"/>
        </w:category>
        <w:types>
          <w:type w:val="bbPlcHdr"/>
        </w:types>
        <w:behaviors>
          <w:behavior w:val="content"/>
        </w:behaviors>
        <w:guid w:val="{9E7C177F-309B-4A8D-8FCD-7B21D6C301AD}"/>
      </w:docPartPr>
      <w:docPartBody>
        <w:p w:rsidR="005B31A4" w:rsidRDefault="008A65B5" w:rsidP="008A65B5">
          <w:pPr>
            <w:pStyle w:val="240D1BBEE0FE4E7FBE70F78E5B53CF98"/>
          </w:pPr>
          <w:r>
            <w:rPr>
              <w:rStyle w:val="PlaceholderText"/>
            </w:rPr>
            <w:t>xx/xxx/xxxx</w:t>
          </w:r>
        </w:p>
      </w:docPartBody>
    </w:docPart>
    <w:docPart>
      <w:docPartPr>
        <w:name w:val="235898F1286744A08667FB158D6248AA"/>
        <w:category>
          <w:name w:val="General"/>
          <w:gallery w:val="placeholder"/>
        </w:category>
        <w:types>
          <w:type w:val="bbPlcHdr"/>
        </w:types>
        <w:behaviors>
          <w:behavior w:val="content"/>
        </w:behaviors>
        <w:guid w:val="{6E45B392-BEC6-4F33-BD67-0115D0AEFE25}"/>
      </w:docPartPr>
      <w:docPartBody>
        <w:p w:rsidR="00A9253E" w:rsidRDefault="007608C9" w:rsidP="007608C9">
          <w:pPr>
            <w:pStyle w:val="235898F1286744A08667FB158D6248AA"/>
          </w:pPr>
          <w:r>
            <w:rPr>
              <w:rStyle w:val="PlaceholderText"/>
            </w:rPr>
            <w:t>[E</w:t>
          </w:r>
          <w:r w:rsidRPr="002946AD">
            <w:rPr>
              <w:rStyle w:val="PlaceholderText"/>
            </w:rPr>
            <w:t>nter phone number</w:t>
          </w:r>
          <w:r>
            <w:rPr>
              <w:rStyle w:val="PlaceholderText"/>
            </w:rPr>
            <w:t>.]</w:t>
          </w:r>
        </w:p>
      </w:docPartBody>
    </w:docPart>
    <w:docPart>
      <w:docPartPr>
        <w:name w:val="8FD5F9F694CB449C9F018998C13BBB8E"/>
        <w:category>
          <w:name w:val="General"/>
          <w:gallery w:val="placeholder"/>
        </w:category>
        <w:types>
          <w:type w:val="bbPlcHdr"/>
        </w:types>
        <w:behaviors>
          <w:behavior w:val="content"/>
        </w:behaviors>
        <w:guid w:val="{D32679F8-A959-47AC-A435-DA269610E81C}"/>
      </w:docPartPr>
      <w:docPartBody>
        <w:p w:rsidR="00A9253E" w:rsidRDefault="007608C9" w:rsidP="007608C9">
          <w:pPr>
            <w:pStyle w:val="8FD5F9F694CB449C9F018998C13BBB8E"/>
          </w:pPr>
          <w:r>
            <w:rPr>
              <w:rStyle w:val="PlaceholderText"/>
            </w:rPr>
            <w:t>[E</w:t>
          </w:r>
          <w:r w:rsidRPr="00632546">
            <w:rPr>
              <w:rStyle w:val="PlaceholderText"/>
            </w:rPr>
            <w:t xml:space="preserve">nter </w:t>
          </w:r>
          <w:r>
            <w:rPr>
              <w:rStyle w:val="PlaceholderText"/>
            </w:rPr>
            <w:t>email address</w:t>
          </w:r>
          <w:r w:rsidRPr="00632546">
            <w:rPr>
              <w:rStyle w:val="PlaceholderText"/>
            </w:rPr>
            <w:t>.</w:t>
          </w:r>
          <w:r>
            <w:rPr>
              <w:rStyle w:val="PlaceholderText"/>
            </w:rPr>
            <w:t>]</w:t>
          </w:r>
        </w:p>
      </w:docPartBody>
    </w:docPart>
    <w:docPart>
      <w:docPartPr>
        <w:name w:val="1D5F643225B24B9C99655FD3552549A4"/>
        <w:category>
          <w:name w:val="General"/>
          <w:gallery w:val="placeholder"/>
        </w:category>
        <w:types>
          <w:type w:val="bbPlcHdr"/>
        </w:types>
        <w:behaviors>
          <w:behavior w:val="content"/>
        </w:behaviors>
        <w:guid w:val="{649F1E9F-44CE-429E-87A6-7A8CF6254E4A}"/>
      </w:docPartPr>
      <w:docPartBody>
        <w:p w:rsidR="00A9253E" w:rsidRDefault="007608C9" w:rsidP="007608C9">
          <w:pPr>
            <w:pStyle w:val="1D5F643225B24B9C99655FD3552549A4"/>
          </w:pPr>
          <w:r>
            <w:rPr>
              <w:rStyle w:val="PlaceholderText"/>
            </w:rPr>
            <w:t>[C</w:t>
          </w:r>
          <w:r w:rsidRPr="00690670">
            <w:rPr>
              <w:rStyle w:val="PlaceholderText"/>
            </w:rPr>
            <w:t>lick or tap to enter a date.</w:t>
          </w:r>
          <w:r>
            <w:rPr>
              <w:rStyle w:val="Placehold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gfaRotisSerif">
    <w:panose1 w:val="00000000000000000000"/>
    <w:charset w:val="00"/>
    <w:family w:val="roman"/>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84CB2"/>
    <w:rsid w:val="00023696"/>
    <w:rsid w:val="00025B4F"/>
    <w:rsid w:val="00083E51"/>
    <w:rsid w:val="00084CB2"/>
    <w:rsid w:val="00121E97"/>
    <w:rsid w:val="00134FF8"/>
    <w:rsid w:val="001A34F2"/>
    <w:rsid w:val="001B004C"/>
    <w:rsid w:val="00211EFB"/>
    <w:rsid w:val="002444FB"/>
    <w:rsid w:val="00276A6B"/>
    <w:rsid w:val="002A3C97"/>
    <w:rsid w:val="00360164"/>
    <w:rsid w:val="003D11F1"/>
    <w:rsid w:val="003D4D54"/>
    <w:rsid w:val="003F5082"/>
    <w:rsid w:val="00424D18"/>
    <w:rsid w:val="00493CC0"/>
    <w:rsid w:val="004D2BD8"/>
    <w:rsid w:val="005B31A4"/>
    <w:rsid w:val="005D265B"/>
    <w:rsid w:val="00635B78"/>
    <w:rsid w:val="007608C9"/>
    <w:rsid w:val="00784444"/>
    <w:rsid w:val="00784BF9"/>
    <w:rsid w:val="007A0481"/>
    <w:rsid w:val="008148A8"/>
    <w:rsid w:val="00841A49"/>
    <w:rsid w:val="0086111F"/>
    <w:rsid w:val="008A65B5"/>
    <w:rsid w:val="008B0B2D"/>
    <w:rsid w:val="0090350F"/>
    <w:rsid w:val="009102D6"/>
    <w:rsid w:val="00940326"/>
    <w:rsid w:val="00965B35"/>
    <w:rsid w:val="009B54D1"/>
    <w:rsid w:val="009E2D71"/>
    <w:rsid w:val="009F4F6E"/>
    <w:rsid w:val="00A161AE"/>
    <w:rsid w:val="00A35665"/>
    <w:rsid w:val="00A4428E"/>
    <w:rsid w:val="00A545B2"/>
    <w:rsid w:val="00A9253E"/>
    <w:rsid w:val="00A95AB4"/>
    <w:rsid w:val="00B13658"/>
    <w:rsid w:val="00B52524"/>
    <w:rsid w:val="00BB67F1"/>
    <w:rsid w:val="00C177D9"/>
    <w:rsid w:val="00C3561E"/>
    <w:rsid w:val="00CA7874"/>
    <w:rsid w:val="00CA7EA1"/>
    <w:rsid w:val="00CB593E"/>
    <w:rsid w:val="00CC1B00"/>
    <w:rsid w:val="00CC758C"/>
    <w:rsid w:val="00D07A8B"/>
    <w:rsid w:val="00D11AC5"/>
    <w:rsid w:val="00DA2342"/>
    <w:rsid w:val="00DF442F"/>
    <w:rsid w:val="00E11D65"/>
    <w:rsid w:val="00E718BA"/>
    <w:rsid w:val="00EB544C"/>
    <w:rsid w:val="00F1304A"/>
    <w:rsid w:val="00F1702A"/>
    <w:rsid w:val="00F6290A"/>
    <w:rsid w:val="00F62E6A"/>
    <w:rsid w:val="00F96F6D"/>
    <w:rsid w:val="00FE37B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96F6D"/>
    <w:rPr>
      <w:color w:val="666666"/>
    </w:rPr>
  </w:style>
  <w:style w:type="paragraph" w:customStyle="1" w:styleId="B9783FB86DDB4FA886F139B62505F383">
    <w:name w:val="B9783FB86DDB4FA886F139B62505F383"/>
    <w:rsid w:val="00A4428E"/>
    <w:rPr>
      <w:kern w:val="2"/>
      <w14:ligatures w14:val="standardContextual"/>
    </w:rPr>
  </w:style>
  <w:style w:type="paragraph" w:customStyle="1" w:styleId="944F56DDAC4C448F9DF3EB5812999E1D">
    <w:name w:val="944F56DDAC4C448F9DF3EB5812999E1D"/>
    <w:rsid w:val="00A4428E"/>
    <w:rPr>
      <w:kern w:val="2"/>
      <w14:ligatures w14:val="standardContextual"/>
    </w:rPr>
  </w:style>
  <w:style w:type="paragraph" w:customStyle="1" w:styleId="EAF132FEFF7F4159997ED62561A9CFAC11">
    <w:name w:val="EAF132FEFF7F4159997ED62561A9CFAC11"/>
    <w:rsid w:val="00CA7874"/>
    <w:pPr>
      <w:spacing w:after="120" w:line="280" w:lineRule="exact"/>
    </w:pPr>
    <w:rPr>
      <w:rFonts w:ascii="Arial" w:eastAsia="Times New Roman" w:hAnsi="Arial" w:cs="Times New Roman"/>
      <w:sz w:val="20"/>
      <w:szCs w:val="24"/>
      <w:lang w:eastAsia="en-US"/>
    </w:rPr>
  </w:style>
  <w:style w:type="paragraph" w:customStyle="1" w:styleId="8855FEA0EAF64CFEB387BD3FEDB425F611">
    <w:name w:val="8855FEA0EAF64CFEB387BD3FEDB425F611"/>
    <w:rsid w:val="00CA7874"/>
    <w:pPr>
      <w:spacing w:after="120" w:line="280" w:lineRule="exact"/>
    </w:pPr>
    <w:rPr>
      <w:rFonts w:ascii="Arial" w:eastAsia="Times New Roman" w:hAnsi="Arial" w:cs="Times New Roman"/>
      <w:sz w:val="20"/>
      <w:szCs w:val="24"/>
      <w:lang w:eastAsia="en-US"/>
    </w:rPr>
  </w:style>
  <w:style w:type="paragraph" w:customStyle="1" w:styleId="DBC49D5F72574A1382CA9D56408F333311">
    <w:name w:val="DBC49D5F72574A1382CA9D56408F333311"/>
    <w:rsid w:val="00CA7874"/>
    <w:pPr>
      <w:spacing w:after="120" w:line="280" w:lineRule="exact"/>
    </w:pPr>
    <w:rPr>
      <w:rFonts w:ascii="Arial" w:eastAsia="Times New Roman" w:hAnsi="Arial" w:cs="Times New Roman"/>
      <w:sz w:val="20"/>
      <w:szCs w:val="24"/>
      <w:lang w:eastAsia="en-US"/>
    </w:rPr>
  </w:style>
  <w:style w:type="paragraph" w:customStyle="1" w:styleId="F1737312640040199F976BC4C8AAF0531">
    <w:name w:val="F1737312640040199F976BC4C8AAF0531"/>
    <w:rsid w:val="00CA7874"/>
    <w:pPr>
      <w:spacing w:after="120" w:line="280" w:lineRule="exact"/>
    </w:pPr>
    <w:rPr>
      <w:rFonts w:ascii="Arial" w:eastAsia="Times New Roman" w:hAnsi="Arial" w:cs="Times New Roman"/>
      <w:sz w:val="20"/>
      <w:szCs w:val="24"/>
      <w:lang w:eastAsia="en-US"/>
    </w:rPr>
  </w:style>
  <w:style w:type="paragraph" w:customStyle="1" w:styleId="F04030DDF0A54F8F9753AED0D7A033DE11">
    <w:name w:val="F04030DDF0A54F8F9753AED0D7A033DE11"/>
    <w:rsid w:val="00CA7874"/>
    <w:pPr>
      <w:spacing w:after="120" w:line="280" w:lineRule="exact"/>
    </w:pPr>
    <w:rPr>
      <w:rFonts w:ascii="Arial" w:eastAsia="Times New Roman" w:hAnsi="Arial" w:cs="Times New Roman"/>
      <w:sz w:val="20"/>
      <w:szCs w:val="24"/>
      <w:lang w:eastAsia="en-US"/>
    </w:rPr>
  </w:style>
  <w:style w:type="paragraph" w:customStyle="1" w:styleId="4F020D00A5264634A49231CD0562C7371">
    <w:name w:val="4F020D00A5264634A49231CD0562C7371"/>
    <w:rsid w:val="00CA7874"/>
    <w:pPr>
      <w:spacing w:after="120" w:line="280" w:lineRule="exact"/>
    </w:pPr>
    <w:rPr>
      <w:rFonts w:ascii="Arial" w:eastAsia="Times New Roman" w:hAnsi="Arial" w:cs="Times New Roman"/>
      <w:sz w:val="20"/>
      <w:szCs w:val="24"/>
      <w:lang w:eastAsia="en-US"/>
    </w:rPr>
  </w:style>
  <w:style w:type="paragraph" w:customStyle="1" w:styleId="830A4D60394A4AA7B277198891DB71BD4">
    <w:name w:val="830A4D60394A4AA7B277198891DB71BD4"/>
    <w:rsid w:val="00CA7874"/>
    <w:pPr>
      <w:spacing w:after="120" w:line="280" w:lineRule="exact"/>
    </w:pPr>
    <w:rPr>
      <w:rFonts w:ascii="Arial" w:eastAsia="Times New Roman" w:hAnsi="Arial" w:cs="Times New Roman"/>
      <w:sz w:val="20"/>
      <w:szCs w:val="24"/>
      <w:lang w:eastAsia="en-US"/>
    </w:rPr>
  </w:style>
  <w:style w:type="paragraph" w:customStyle="1" w:styleId="43B1BC0C55C248B4AB49381424C977E64">
    <w:name w:val="43B1BC0C55C248B4AB49381424C977E64"/>
    <w:rsid w:val="00CA7874"/>
    <w:pPr>
      <w:spacing w:after="120" w:line="280" w:lineRule="exact"/>
    </w:pPr>
    <w:rPr>
      <w:rFonts w:ascii="Arial" w:eastAsia="Times New Roman" w:hAnsi="Arial" w:cs="Times New Roman"/>
      <w:sz w:val="20"/>
      <w:szCs w:val="24"/>
      <w:lang w:eastAsia="en-US"/>
    </w:rPr>
  </w:style>
  <w:style w:type="paragraph" w:customStyle="1" w:styleId="44C7E640B595461ABEFA22A28823B1154">
    <w:name w:val="44C7E640B595461ABEFA22A28823B1154"/>
    <w:rsid w:val="00CA7874"/>
    <w:pPr>
      <w:spacing w:after="120" w:line="280" w:lineRule="exact"/>
    </w:pPr>
    <w:rPr>
      <w:rFonts w:ascii="Arial" w:eastAsia="Times New Roman" w:hAnsi="Arial" w:cs="Times New Roman"/>
      <w:sz w:val="20"/>
      <w:szCs w:val="24"/>
      <w:lang w:eastAsia="en-US"/>
    </w:rPr>
  </w:style>
  <w:style w:type="paragraph" w:customStyle="1" w:styleId="18D506BAB85247A49B8C69FE884E4D9F4">
    <w:name w:val="18D506BAB85247A49B8C69FE884E4D9F4"/>
    <w:rsid w:val="00CA7874"/>
    <w:pPr>
      <w:spacing w:after="120" w:line="280" w:lineRule="exact"/>
    </w:pPr>
    <w:rPr>
      <w:rFonts w:ascii="Arial" w:eastAsia="Times New Roman" w:hAnsi="Arial" w:cs="Times New Roman"/>
      <w:sz w:val="20"/>
      <w:szCs w:val="24"/>
      <w:lang w:eastAsia="en-US"/>
    </w:rPr>
  </w:style>
  <w:style w:type="paragraph" w:customStyle="1" w:styleId="5A29E1DC0C404F759D64890C2C3150FC4">
    <w:name w:val="5A29E1DC0C404F759D64890C2C3150FC4"/>
    <w:rsid w:val="00CA7874"/>
    <w:pPr>
      <w:spacing w:after="120" w:line="280" w:lineRule="exact"/>
    </w:pPr>
    <w:rPr>
      <w:rFonts w:ascii="Arial" w:eastAsia="Times New Roman" w:hAnsi="Arial" w:cs="Times New Roman"/>
      <w:sz w:val="20"/>
      <w:szCs w:val="24"/>
      <w:lang w:eastAsia="en-US"/>
    </w:rPr>
  </w:style>
  <w:style w:type="paragraph" w:customStyle="1" w:styleId="8EF6395330DE4E909D48C3431FDE136B4">
    <w:name w:val="8EF6395330DE4E909D48C3431FDE136B4"/>
    <w:rsid w:val="00CA7874"/>
    <w:pPr>
      <w:pBdr>
        <w:bottom w:val="single" w:sz="4" w:space="1" w:color="auto"/>
      </w:pBdr>
      <w:spacing w:before="40" w:after="480" w:line="280" w:lineRule="exact"/>
      <w:jc w:val="right"/>
    </w:pPr>
    <w:rPr>
      <w:rFonts w:ascii="Arial" w:eastAsia="Times New Roman" w:hAnsi="Arial" w:cs="Arial"/>
      <w:sz w:val="28"/>
      <w:szCs w:val="20"/>
      <w:lang w:eastAsia="en-US"/>
    </w:rPr>
  </w:style>
  <w:style w:type="paragraph" w:customStyle="1" w:styleId="2BFA30B0CEBD471A8A5BD365DED54B914">
    <w:name w:val="2BFA30B0CEBD471A8A5BD365DED54B914"/>
    <w:rsid w:val="00CA7874"/>
    <w:pPr>
      <w:spacing w:before="600" w:after="100" w:line="280" w:lineRule="exact"/>
      <w:jc w:val="right"/>
    </w:pPr>
    <w:rPr>
      <w:rFonts w:ascii="Arial" w:eastAsia="Times New Roman" w:hAnsi="Arial" w:cs="Times New Roman"/>
      <w:b/>
      <w:color w:val="000000"/>
      <w:sz w:val="52"/>
      <w:szCs w:val="24"/>
      <w:lang w:eastAsia="en-US"/>
    </w:rPr>
  </w:style>
  <w:style w:type="paragraph" w:customStyle="1" w:styleId="B496DCA74FA74C3C824E151C59931D374">
    <w:name w:val="B496DCA74FA74C3C824E151C59931D374"/>
    <w:rsid w:val="00CA7874"/>
    <w:pPr>
      <w:pBdr>
        <w:bottom w:val="single" w:sz="4" w:space="1" w:color="auto"/>
      </w:pBdr>
      <w:spacing w:before="360" w:after="120" w:line="280" w:lineRule="exact"/>
      <w:jc w:val="right"/>
    </w:pPr>
    <w:rPr>
      <w:rFonts w:ascii="Arial" w:eastAsia="Times New Roman" w:hAnsi="Arial" w:cs="Arial"/>
      <w:b/>
      <w:sz w:val="28"/>
      <w:szCs w:val="24"/>
      <w:lang w:eastAsia="en-US"/>
    </w:rPr>
  </w:style>
  <w:style w:type="paragraph" w:customStyle="1" w:styleId="209E751F9C9D416CA6795B3173D379F84">
    <w:name w:val="209E751F9C9D416CA6795B3173D379F84"/>
    <w:rsid w:val="00CA7874"/>
    <w:pPr>
      <w:spacing w:after="600" w:line="280" w:lineRule="exact"/>
    </w:pPr>
    <w:rPr>
      <w:rFonts w:ascii="Arial" w:eastAsia="Times New Roman" w:hAnsi="Arial" w:cs="Arial"/>
      <w:i/>
      <w:iCs/>
      <w:sz w:val="18"/>
      <w:szCs w:val="24"/>
      <w:lang w:eastAsia="en-US"/>
    </w:rPr>
  </w:style>
  <w:style w:type="paragraph" w:customStyle="1" w:styleId="6EED3F258D5A41DDA378ED4870BDD4324">
    <w:name w:val="6EED3F258D5A41DDA378ED4870BDD4324"/>
    <w:rsid w:val="00CA7874"/>
    <w:pPr>
      <w:pBdr>
        <w:bottom w:val="single" w:sz="4" w:space="1" w:color="auto"/>
      </w:pBdr>
      <w:spacing w:before="40" w:after="480" w:line="280" w:lineRule="exact"/>
      <w:jc w:val="right"/>
    </w:pPr>
    <w:rPr>
      <w:rFonts w:ascii="Arial" w:eastAsia="Times New Roman" w:hAnsi="Arial" w:cs="Arial"/>
      <w:sz w:val="28"/>
      <w:szCs w:val="20"/>
      <w:lang w:eastAsia="en-US"/>
    </w:rPr>
  </w:style>
  <w:style w:type="paragraph" w:customStyle="1" w:styleId="915F9093C8E94824845D68FC2EBA1040">
    <w:name w:val="915F9093C8E94824845D68FC2EBA1040"/>
    <w:rsid w:val="00CA7874"/>
    <w:pPr>
      <w:spacing w:line="278" w:lineRule="auto"/>
    </w:pPr>
    <w:rPr>
      <w:kern w:val="2"/>
      <w:sz w:val="24"/>
      <w:szCs w:val="24"/>
      <w14:ligatures w14:val="standardContextual"/>
    </w:rPr>
  </w:style>
  <w:style w:type="paragraph" w:customStyle="1" w:styleId="BD3F4EC84B5845C1B96552DBB4A2131C">
    <w:name w:val="BD3F4EC84B5845C1B96552DBB4A2131C"/>
    <w:rsid w:val="00CA7874"/>
    <w:pPr>
      <w:spacing w:line="278" w:lineRule="auto"/>
    </w:pPr>
    <w:rPr>
      <w:kern w:val="2"/>
      <w:sz w:val="24"/>
      <w:szCs w:val="24"/>
      <w14:ligatures w14:val="standardContextual"/>
    </w:rPr>
  </w:style>
  <w:style w:type="paragraph" w:customStyle="1" w:styleId="D19ABDBBECD942B087840D6809BCC69D">
    <w:name w:val="D19ABDBBECD942B087840D6809BCC69D"/>
    <w:rsid w:val="00CA7874"/>
    <w:pPr>
      <w:spacing w:line="278" w:lineRule="auto"/>
    </w:pPr>
    <w:rPr>
      <w:kern w:val="2"/>
      <w:sz w:val="24"/>
      <w:szCs w:val="24"/>
      <w14:ligatures w14:val="standardContextual"/>
    </w:rPr>
  </w:style>
  <w:style w:type="paragraph" w:customStyle="1" w:styleId="5086F026ED244BDFA1773B914A225A52">
    <w:name w:val="5086F026ED244BDFA1773B914A225A52"/>
    <w:rsid w:val="00CA7874"/>
    <w:pPr>
      <w:spacing w:line="278" w:lineRule="auto"/>
    </w:pPr>
    <w:rPr>
      <w:kern w:val="2"/>
      <w:sz w:val="24"/>
      <w:szCs w:val="24"/>
      <w14:ligatures w14:val="standardContextual"/>
    </w:rPr>
  </w:style>
  <w:style w:type="paragraph" w:customStyle="1" w:styleId="DFFD65832F8D40DD9D949ED65B9212DD">
    <w:name w:val="DFFD65832F8D40DD9D949ED65B9212DD"/>
    <w:rsid w:val="00CA7874"/>
    <w:pPr>
      <w:spacing w:line="278" w:lineRule="auto"/>
    </w:pPr>
    <w:rPr>
      <w:kern w:val="2"/>
      <w:sz w:val="24"/>
      <w:szCs w:val="24"/>
      <w14:ligatures w14:val="standardContextual"/>
    </w:rPr>
  </w:style>
  <w:style w:type="paragraph" w:customStyle="1" w:styleId="D2E9149D32024B7986C29A707CD4496C">
    <w:name w:val="D2E9149D32024B7986C29A707CD4496C"/>
    <w:rsid w:val="00CA7874"/>
    <w:pPr>
      <w:spacing w:line="278" w:lineRule="auto"/>
    </w:pPr>
    <w:rPr>
      <w:kern w:val="2"/>
      <w:sz w:val="24"/>
      <w:szCs w:val="24"/>
      <w14:ligatures w14:val="standardContextual"/>
    </w:rPr>
  </w:style>
  <w:style w:type="paragraph" w:customStyle="1" w:styleId="A088EC61EF0D4C6BAC107594B3A305EB">
    <w:name w:val="A088EC61EF0D4C6BAC107594B3A305EB"/>
    <w:rsid w:val="00CA7874"/>
    <w:pPr>
      <w:spacing w:line="278" w:lineRule="auto"/>
    </w:pPr>
    <w:rPr>
      <w:kern w:val="2"/>
      <w:sz w:val="24"/>
      <w:szCs w:val="24"/>
      <w14:ligatures w14:val="standardContextual"/>
    </w:rPr>
  </w:style>
  <w:style w:type="paragraph" w:customStyle="1" w:styleId="1D64EF4316234A2A9AE32905F7A4916C">
    <w:name w:val="1D64EF4316234A2A9AE32905F7A4916C"/>
    <w:rsid w:val="00CA7874"/>
    <w:pPr>
      <w:spacing w:line="278" w:lineRule="auto"/>
    </w:pPr>
    <w:rPr>
      <w:kern w:val="2"/>
      <w:sz w:val="24"/>
      <w:szCs w:val="24"/>
      <w14:ligatures w14:val="standardContextual"/>
    </w:rPr>
  </w:style>
  <w:style w:type="paragraph" w:customStyle="1" w:styleId="C3F7D7B9C2F44806AA247587E6A4340F">
    <w:name w:val="C3F7D7B9C2F44806AA247587E6A4340F"/>
    <w:rsid w:val="00CA7874"/>
    <w:pPr>
      <w:spacing w:line="278" w:lineRule="auto"/>
    </w:pPr>
    <w:rPr>
      <w:kern w:val="2"/>
      <w:sz w:val="24"/>
      <w:szCs w:val="24"/>
      <w14:ligatures w14:val="standardContextual"/>
    </w:rPr>
  </w:style>
  <w:style w:type="paragraph" w:customStyle="1" w:styleId="9E24159C45E64032A18E72CC0038AA15">
    <w:name w:val="9E24159C45E64032A18E72CC0038AA15"/>
    <w:rsid w:val="00CA7874"/>
    <w:pPr>
      <w:spacing w:line="278" w:lineRule="auto"/>
    </w:pPr>
    <w:rPr>
      <w:kern w:val="2"/>
      <w:sz w:val="24"/>
      <w:szCs w:val="24"/>
      <w14:ligatures w14:val="standardContextual"/>
    </w:rPr>
  </w:style>
  <w:style w:type="paragraph" w:customStyle="1" w:styleId="AE1FD6BAD1824AC5A5DE3B823394F2EA">
    <w:name w:val="AE1FD6BAD1824AC5A5DE3B823394F2EA"/>
    <w:rsid w:val="00CA7874"/>
    <w:pPr>
      <w:spacing w:line="278" w:lineRule="auto"/>
    </w:pPr>
    <w:rPr>
      <w:kern w:val="2"/>
      <w:sz w:val="24"/>
      <w:szCs w:val="24"/>
      <w14:ligatures w14:val="standardContextual"/>
    </w:rPr>
  </w:style>
  <w:style w:type="paragraph" w:customStyle="1" w:styleId="3D576816D04B40CC9A5467392A7B7849">
    <w:name w:val="3D576816D04B40CC9A5467392A7B7849"/>
    <w:rsid w:val="00CA7874"/>
    <w:pPr>
      <w:spacing w:line="278" w:lineRule="auto"/>
    </w:pPr>
    <w:rPr>
      <w:kern w:val="2"/>
      <w:sz w:val="24"/>
      <w:szCs w:val="24"/>
      <w14:ligatures w14:val="standardContextual"/>
    </w:rPr>
  </w:style>
  <w:style w:type="paragraph" w:customStyle="1" w:styleId="F148C6D1903842D4A69C350C30024FC9">
    <w:name w:val="F148C6D1903842D4A69C350C30024FC9"/>
    <w:rsid w:val="00CA7874"/>
    <w:pPr>
      <w:spacing w:line="278" w:lineRule="auto"/>
    </w:pPr>
    <w:rPr>
      <w:kern w:val="2"/>
      <w:sz w:val="24"/>
      <w:szCs w:val="24"/>
      <w14:ligatures w14:val="standardContextual"/>
    </w:rPr>
  </w:style>
  <w:style w:type="paragraph" w:customStyle="1" w:styleId="C90A6D203BF34748A65DD30750C4EAE8">
    <w:name w:val="C90A6D203BF34748A65DD30750C4EAE8"/>
    <w:rsid w:val="00CA7874"/>
    <w:pPr>
      <w:spacing w:line="278" w:lineRule="auto"/>
    </w:pPr>
    <w:rPr>
      <w:kern w:val="2"/>
      <w:sz w:val="24"/>
      <w:szCs w:val="24"/>
      <w14:ligatures w14:val="standardContextual"/>
    </w:rPr>
  </w:style>
  <w:style w:type="paragraph" w:customStyle="1" w:styleId="D4072CD49BD34B5FA7A7008EE0A5CF4F">
    <w:name w:val="D4072CD49BD34B5FA7A7008EE0A5CF4F"/>
    <w:rsid w:val="00CA7874"/>
    <w:pPr>
      <w:spacing w:line="278" w:lineRule="auto"/>
    </w:pPr>
    <w:rPr>
      <w:kern w:val="2"/>
      <w:sz w:val="24"/>
      <w:szCs w:val="24"/>
      <w14:ligatures w14:val="standardContextual"/>
    </w:rPr>
  </w:style>
  <w:style w:type="paragraph" w:customStyle="1" w:styleId="77A9FFF8917749709133680EBF39BE5B">
    <w:name w:val="77A9FFF8917749709133680EBF39BE5B"/>
    <w:rsid w:val="00CA7874"/>
    <w:pPr>
      <w:spacing w:line="278" w:lineRule="auto"/>
    </w:pPr>
    <w:rPr>
      <w:kern w:val="2"/>
      <w:sz w:val="24"/>
      <w:szCs w:val="24"/>
      <w14:ligatures w14:val="standardContextual"/>
    </w:rPr>
  </w:style>
  <w:style w:type="paragraph" w:customStyle="1" w:styleId="17048374A1694AC0A91B6749D4CB631E">
    <w:name w:val="17048374A1694AC0A91B6749D4CB631E"/>
    <w:rsid w:val="00CA7874"/>
    <w:pPr>
      <w:spacing w:line="278" w:lineRule="auto"/>
    </w:pPr>
    <w:rPr>
      <w:kern w:val="2"/>
      <w:sz w:val="24"/>
      <w:szCs w:val="24"/>
      <w14:ligatures w14:val="standardContextual"/>
    </w:rPr>
  </w:style>
  <w:style w:type="paragraph" w:customStyle="1" w:styleId="DDEEDCE6FB59452890E361F8E0212E64">
    <w:name w:val="DDEEDCE6FB59452890E361F8E0212E64"/>
    <w:rsid w:val="00CA7874"/>
    <w:pPr>
      <w:spacing w:line="278" w:lineRule="auto"/>
    </w:pPr>
    <w:rPr>
      <w:kern w:val="2"/>
      <w:sz w:val="24"/>
      <w:szCs w:val="24"/>
      <w14:ligatures w14:val="standardContextual"/>
    </w:rPr>
  </w:style>
  <w:style w:type="paragraph" w:customStyle="1" w:styleId="0457ECCAA1CB4E3CA2C5096FFC5974D8">
    <w:name w:val="0457ECCAA1CB4E3CA2C5096FFC5974D8"/>
    <w:rsid w:val="00CA7874"/>
    <w:pPr>
      <w:spacing w:line="278" w:lineRule="auto"/>
    </w:pPr>
    <w:rPr>
      <w:kern w:val="2"/>
      <w:sz w:val="24"/>
      <w:szCs w:val="24"/>
      <w14:ligatures w14:val="standardContextual"/>
    </w:rPr>
  </w:style>
  <w:style w:type="paragraph" w:customStyle="1" w:styleId="26A571CA0B5D445A830BAF7785F6E84B">
    <w:name w:val="26A571CA0B5D445A830BAF7785F6E84B"/>
    <w:rsid w:val="00CA7874"/>
    <w:pPr>
      <w:spacing w:line="278" w:lineRule="auto"/>
    </w:pPr>
    <w:rPr>
      <w:kern w:val="2"/>
      <w:sz w:val="24"/>
      <w:szCs w:val="24"/>
      <w14:ligatures w14:val="standardContextual"/>
    </w:rPr>
  </w:style>
  <w:style w:type="paragraph" w:customStyle="1" w:styleId="59A27A19BAFB4FAAAB7128D299399E61">
    <w:name w:val="59A27A19BAFB4FAAAB7128D299399E61"/>
    <w:rsid w:val="008A65B5"/>
    <w:pPr>
      <w:spacing w:line="278" w:lineRule="auto"/>
    </w:pPr>
    <w:rPr>
      <w:kern w:val="2"/>
      <w:sz w:val="24"/>
      <w:szCs w:val="24"/>
      <w14:ligatures w14:val="standardContextual"/>
    </w:rPr>
  </w:style>
  <w:style w:type="paragraph" w:customStyle="1" w:styleId="6B46A845DFAD45F69963A67AEEEFDC58">
    <w:name w:val="6B46A845DFAD45F69963A67AEEEFDC58"/>
    <w:rsid w:val="008A65B5"/>
    <w:pPr>
      <w:spacing w:line="278" w:lineRule="auto"/>
    </w:pPr>
    <w:rPr>
      <w:kern w:val="2"/>
      <w:sz w:val="24"/>
      <w:szCs w:val="24"/>
      <w14:ligatures w14:val="standardContextual"/>
    </w:rPr>
  </w:style>
  <w:style w:type="paragraph" w:customStyle="1" w:styleId="E7C96E89DE874BE294E2C458E76B6565">
    <w:name w:val="E7C96E89DE874BE294E2C458E76B6565"/>
    <w:rsid w:val="008A65B5"/>
    <w:pPr>
      <w:spacing w:line="278" w:lineRule="auto"/>
    </w:pPr>
    <w:rPr>
      <w:kern w:val="2"/>
      <w:sz w:val="24"/>
      <w:szCs w:val="24"/>
      <w14:ligatures w14:val="standardContextual"/>
    </w:rPr>
  </w:style>
  <w:style w:type="paragraph" w:customStyle="1" w:styleId="A085BEBDB31B4886B86F965BCEDE367E">
    <w:name w:val="A085BEBDB31B4886B86F965BCEDE367E"/>
    <w:rsid w:val="008A65B5"/>
    <w:pPr>
      <w:spacing w:line="278" w:lineRule="auto"/>
    </w:pPr>
    <w:rPr>
      <w:kern w:val="2"/>
      <w:sz w:val="24"/>
      <w:szCs w:val="24"/>
      <w14:ligatures w14:val="standardContextual"/>
    </w:rPr>
  </w:style>
  <w:style w:type="paragraph" w:customStyle="1" w:styleId="81DE106AEFCA40FEBA24936CE155CED8">
    <w:name w:val="81DE106AEFCA40FEBA24936CE155CED8"/>
    <w:rsid w:val="008A65B5"/>
    <w:pPr>
      <w:spacing w:line="278" w:lineRule="auto"/>
    </w:pPr>
    <w:rPr>
      <w:kern w:val="2"/>
      <w:sz w:val="24"/>
      <w:szCs w:val="24"/>
      <w14:ligatures w14:val="standardContextual"/>
    </w:rPr>
  </w:style>
  <w:style w:type="paragraph" w:customStyle="1" w:styleId="E644FED269774D069816B09E64589A85">
    <w:name w:val="E644FED269774D069816B09E64589A85"/>
    <w:rsid w:val="008A65B5"/>
    <w:pPr>
      <w:spacing w:line="278" w:lineRule="auto"/>
    </w:pPr>
    <w:rPr>
      <w:kern w:val="2"/>
      <w:sz w:val="24"/>
      <w:szCs w:val="24"/>
      <w14:ligatures w14:val="standardContextual"/>
    </w:rPr>
  </w:style>
  <w:style w:type="paragraph" w:customStyle="1" w:styleId="7756FB48C9AE40139B8EC9C06150AD92">
    <w:name w:val="7756FB48C9AE40139B8EC9C06150AD92"/>
    <w:rsid w:val="008A65B5"/>
    <w:pPr>
      <w:spacing w:line="278" w:lineRule="auto"/>
    </w:pPr>
    <w:rPr>
      <w:kern w:val="2"/>
      <w:sz w:val="24"/>
      <w:szCs w:val="24"/>
      <w14:ligatures w14:val="standardContextual"/>
    </w:rPr>
  </w:style>
  <w:style w:type="paragraph" w:customStyle="1" w:styleId="240D1BBEE0FE4E7FBE70F78E5B53CF98">
    <w:name w:val="240D1BBEE0FE4E7FBE70F78E5B53CF98"/>
    <w:rsid w:val="008A65B5"/>
    <w:pPr>
      <w:spacing w:line="278" w:lineRule="auto"/>
    </w:pPr>
    <w:rPr>
      <w:kern w:val="2"/>
      <w:sz w:val="24"/>
      <w:szCs w:val="24"/>
      <w14:ligatures w14:val="standardContextual"/>
    </w:rPr>
  </w:style>
  <w:style w:type="paragraph" w:customStyle="1" w:styleId="235898F1286744A08667FB158D6248AA">
    <w:name w:val="235898F1286744A08667FB158D6248AA"/>
    <w:rsid w:val="007608C9"/>
    <w:pPr>
      <w:spacing w:line="278" w:lineRule="auto"/>
    </w:pPr>
    <w:rPr>
      <w:kern w:val="2"/>
      <w:sz w:val="24"/>
      <w:szCs w:val="24"/>
      <w14:ligatures w14:val="standardContextual"/>
    </w:rPr>
  </w:style>
  <w:style w:type="paragraph" w:customStyle="1" w:styleId="8FD5F9F694CB449C9F018998C13BBB8E">
    <w:name w:val="8FD5F9F694CB449C9F018998C13BBB8E"/>
    <w:rsid w:val="007608C9"/>
    <w:pPr>
      <w:spacing w:line="278" w:lineRule="auto"/>
    </w:pPr>
    <w:rPr>
      <w:kern w:val="2"/>
      <w:sz w:val="24"/>
      <w:szCs w:val="24"/>
      <w14:ligatures w14:val="standardContextual"/>
    </w:rPr>
  </w:style>
  <w:style w:type="paragraph" w:customStyle="1" w:styleId="1D5F643225B24B9C99655FD3552549A4">
    <w:name w:val="1D5F643225B24B9C99655FD3552549A4"/>
    <w:rsid w:val="007608C9"/>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2025-05-27T00:00:00</PublishDate>
  <Abstract/>
  <CompanyAddress/>
  <CompanyPhone>1.00</CompanyPhone>
  <CompanyFax>ESR/2025/7103</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viewCycle xmlns="a6eb6d0f-3f21-4dd7-afed-8d5f3983301e">2 years</ReviewCycle>
    <eDRMSReference xmlns="a6eb6d0f-3f21-4dd7-afed-8d5f3983301e" xsi:nil="true"/>
    <ReviewDate xmlns="a6eb6d0f-3f21-4dd7-afed-8d5f3983301e">2027-05-26T14:00:00+00:00</ReviewDate>
    <LastReviewed xmlns="a6eb6d0f-3f21-4dd7-afed-8d5f3983301e">2025-05-26T14:00:00+00:00</LastReviewed>
    <CTS_x002d_MECSReference xmlns="a6eb6d0f-3f21-4dd7-afed-8d5f3983301e" xsi:nil="true"/>
    <InternetPresenceType xmlns="a6eb6d0f-3f21-4dd7-afed-8d5f3983301e">3</InternetPresenceType>
    <DocumentType xmlns="a6eb6d0f-3f21-4dd7-afed-8d5f3983301e">19</DocumentType>
    <Theme xmlns="a6eb6d0f-3f21-4dd7-afed-8d5f3983301e">226</Theme>
    <Status xmlns="a6eb6d0f-3f21-4dd7-afed-8d5f3983301e">1</Status>
    <DocumentVersion xmlns="a6eb6d0f-3f21-4dd7-afed-8d5f3983301e">1</DocumentVersion>
    <Description0 xmlns="a6eb6d0f-3f21-4dd7-afed-8d5f3983301e">This template can be used for completing a PRCP schedule for the submission of a progressive rehabilitation and closure plan (PRC plan).</Description0>
    <BusLevelChoice xmlns="a6eb6d0f-3f21-4dd7-afed-8d5f3983301e">ESR</BusLevelChoice>
    <BusinessAreaUnit xmlns="a6eb6d0f-3f21-4dd7-afed-8d5f3983301e">40</BusinessAreaUnit>
    <Old_x002d_PR_x002d_Reference xmlns="a6eb6d0f-3f21-4dd7-afed-8d5f3983301e" xsi:nil="true"/>
    <FileReference xmlns="a6eb6d0f-3f21-4dd7-afed-8d5f3983301e" xsi:nil="true"/>
    <Legislation xmlns="a6eb6d0f-3f21-4dd7-afed-8d5f3983301e">
      <Value>124</Value>
    </Legislation>
    <Comment xmlns="a6eb6d0f-3f21-4dd7-afed-8d5f3983301e" xsi:nil="true"/>
    <EndorsedDate xmlns="a6eb6d0f-3f21-4dd7-afed-8d5f3983301e">2025-05-26T14:00:00+00:00</EndorsedDate>
    <_dlc_DocId xmlns="36c4576f-a6df-4ec9-86f2-9e3472ddee8f">POLICY-1684361668-7103</_dlc_DocId>
    <_dlc_DocIdUrl xmlns="36c4576f-a6df-4ec9-86f2-9e3472ddee8f">
      <Url>https://itpqld.sharepoint.com/sites/SPO-DAF-ITP-IM-IS/PR/_layouts/15/DocIdRedir.aspx?ID=POLICY-1684361668-7103</Url>
      <Description>POLICY-1684361668-7103</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Document" ma:contentTypeID="0x010100B989F9ED3AA73E4AA540DC49247935BF" ma:contentTypeVersion="36" ma:contentTypeDescription="Create a new document." ma:contentTypeScope="" ma:versionID="eba1fd5b732b55352f8a90091f7e6b7c">
  <xsd:schema xmlns:xsd="http://www.w3.org/2001/XMLSchema" xmlns:xs="http://www.w3.org/2001/XMLSchema" xmlns:p="http://schemas.microsoft.com/office/2006/metadata/properties" xmlns:ns2="a6eb6d0f-3f21-4dd7-afed-8d5f3983301e" xmlns:ns3="36c4576f-a6df-4ec9-86f2-9e3472ddee8f" xmlns:ns4="2782494e-2240-44a0-8d37-a0cdd89a0522" targetNamespace="http://schemas.microsoft.com/office/2006/metadata/properties" ma:root="true" ma:fieldsID="2e6337d63c10c7f63887abc44c8b8b2e" ns2:_="" ns3:_="" ns4:_="">
    <xsd:import namespace="a6eb6d0f-3f21-4dd7-afed-8d5f3983301e"/>
    <xsd:import namespace="36c4576f-a6df-4ec9-86f2-9e3472ddee8f"/>
    <xsd:import namespace="2782494e-2240-44a0-8d37-a0cdd89a0522"/>
    <xsd:element name="properties">
      <xsd:complexType>
        <xsd:sequence>
          <xsd:element name="documentManagement">
            <xsd:complexType>
              <xsd:all>
                <xsd:element ref="ns2:Description0" minOccurs="0"/>
                <xsd:element ref="ns2:DocumentType"/>
                <xsd:element ref="ns2:Status"/>
                <xsd:element ref="ns2:DocumentVersion"/>
                <xsd:element ref="ns2:Theme"/>
                <xsd:element ref="ns2:EndorsedDate" minOccurs="0"/>
                <xsd:element ref="ns2:LastReviewed"/>
                <xsd:element ref="ns2:ReviewDate"/>
                <xsd:element ref="ns2:ReviewCycle" minOccurs="0"/>
                <xsd:element ref="ns2:InternetPresenceType"/>
                <xsd:element ref="ns2:BusLevelChoice"/>
                <xsd:element ref="ns2:BusinessAreaUnit" minOccurs="0"/>
                <xsd:element ref="ns2:Old_x002d_PR_x002d_Reference" minOccurs="0"/>
                <xsd:element ref="ns2:Legislation" minOccurs="0"/>
                <xsd:element ref="ns2:FileReference" minOccurs="0"/>
                <xsd:element ref="ns2:eDRMSReference" minOccurs="0"/>
                <xsd:element ref="ns2:CTS_x002d_MECSReference" minOccurs="0"/>
                <xsd:element ref="ns2:Comment" minOccurs="0"/>
                <xsd:element ref="ns3:_dlc_DocId" minOccurs="0"/>
                <xsd:element ref="ns3:_dlc_DocIdUrl" minOccurs="0"/>
                <xsd:element ref="ns3:_dlc_DocIdPersistId" minOccurs="0"/>
                <xsd:element ref="ns4:SharedWithUsers" minOccurs="0"/>
                <xsd:element ref="ns4:SharedWithDetails" minOccurs="0"/>
                <xsd:element ref="ns2:MediaServiceMetadata" minOccurs="0"/>
                <xsd:element ref="ns2:MediaServiceFastMetadata"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eb6d0f-3f21-4dd7-afed-8d5f3983301e" elementFormDefault="qualified">
    <xsd:import namespace="http://schemas.microsoft.com/office/2006/documentManagement/types"/>
    <xsd:import namespace="http://schemas.microsoft.com/office/infopath/2007/PartnerControls"/>
    <xsd:element name="Description0" ma:index="2" nillable="true" ma:displayName="Subject" ma:internalName="Description0" ma:readOnly="false">
      <xsd:simpleType>
        <xsd:restriction base="dms:Note">
          <xsd:maxLength value="255"/>
        </xsd:restriction>
      </xsd:simpleType>
    </xsd:element>
    <xsd:element name="DocumentType" ma:index="4" ma:displayName="DocumentType" ma:list="{1c9aebb5-866f-4873-a78c-4bc770a8a1c1}" ma:internalName="DocumentType" ma:readOnly="false" ma:showField="Title">
      <xsd:simpleType>
        <xsd:restriction base="dms:Lookup"/>
      </xsd:simpleType>
    </xsd:element>
    <xsd:element name="Status" ma:index="5" ma:displayName="Status" ma:indexed="true" ma:list="{4038537c-e95c-4806-a81b-1f8222e26fec}" ma:internalName="Status" ma:readOnly="false" ma:showField="Title">
      <xsd:simpleType>
        <xsd:restriction base="dms:Lookup"/>
      </xsd:simpleType>
    </xsd:element>
    <xsd:element name="DocumentVersion" ma:index="6" ma:displayName="DocVersion" ma:decimals="2" ma:description="Version number displayed on document (Not SharePoint version number)" ma:internalName="DocumentVersion" ma:readOnly="false" ma:percentage="FALSE">
      <xsd:simpleType>
        <xsd:restriction base="dms:Number">
          <xsd:maxInclusive value="999"/>
        </xsd:restriction>
      </xsd:simpleType>
    </xsd:element>
    <xsd:element name="Theme" ma:index="7" ma:displayName="Theme" ma:indexed="true" ma:list="{440d9290-a79f-4d7d-b666-e2299f9b8423}" ma:internalName="Theme" ma:readOnly="false" ma:showField="Theme">
      <xsd:simpleType>
        <xsd:restriction base="dms:Lookup"/>
      </xsd:simpleType>
    </xsd:element>
    <xsd:element name="EndorsedDate" ma:index="9" nillable="true" ma:displayName="EffectiveDate" ma:description="Effective date for major version of document" ma:format="DateOnly" ma:internalName="EndorsedDate" ma:readOnly="false">
      <xsd:simpleType>
        <xsd:restriction base="dms:DateTime"/>
      </xsd:simpleType>
    </xsd:element>
    <xsd:element name="LastReviewed" ma:index="10" ma:displayName="LastReviewed" ma:format="DateOnly" ma:indexed="true" ma:internalName="LastReviewed" ma:readOnly="false">
      <xsd:simpleType>
        <xsd:restriction base="dms:DateTime"/>
      </xsd:simpleType>
    </xsd:element>
    <xsd:element name="ReviewDate" ma:index="11" ma:displayName="NextReviewDue" ma:format="DateOnly" ma:indexed="true" ma:internalName="ReviewDate" ma:readOnly="false">
      <xsd:simpleType>
        <xsd:restriction base="dms:DateTime"/>
      </xsd:simpleType>
    </xsd:element>
    <xsd:element name="ReviewCycle" ma:index="12" nillable="true" ma:displayName="ReviewCycle" ma:description="Prescribed duration for review of document" ma:format="Dropdown" ma:internalName="ReviewCycle" ma:readOnly="false">
      <xsd:simpleType>
        <xsd:restriction base="dms:Choice">
          <xsd:enumeration value="1 year"/>
          <xsd:enumeration value="1.5 years"/>
          <xsd:enumeration value="2 years"/>
          <xsd:enumeration value="3 years"/>
          <xsd:enumeration value="5 years"/>
          <xsd:enumeration value="10 years"/>
        </xsd:restriction>
      </xsd:simpleType>
    </xsd:element>
    <xsd:element name="InternetPresenceType" ma:index="13" ma:displayName="InternetVisibility" ma:description="Defines what material is published to the departmental Internet site" ma:list="{22773ff3-5370-4583-ae62-5f55be26bc75}" ma:internalName="InternetPresenceType" ma:readOnly="false" ma:showField="Title">
      <xsd:simpleType>
        <xsd:restriction base="dms:Lookup"/>
      </xsd:simpleType>
    </xsd:element>
    <xsd:element name="BusLevelChoice" ma:index="14" ma:displayName="BusinessArea" ma:format="Dropdown" ma:internalName="BusLevelChoice" ma:readOnly="false">
      <xsd:simpleType>
        <xsd:restriction base="dms:Choice">
          <xsd:enumeration value="AGR"/>
          <xsd:enumeration value="ASQ"/>
          <xsd:enumeration value="BQ"/>
          <xsd:enumeration value="CHA"/>
          <xsd:enumeration value="CHB"/>
          <xsd:enumeration value="CHC"/>
          <xsd:enumeration value="CHD"/>
          <xsd:enumeration value="CHE"/>
          <xsd:enumeration value="CSS"/>
          <xsd:enumeration value="ENE"/>
          <xsd:enumeration value="EPP"/>
          <xsd:enumeration value="ESR"/>
          <xsd:enumeration value="FIS"/>
          <xsd:enumeration value="FMPM"/>
          <xsd:enumeration value="GLP"/>
          <xsd:enumeration value="HHQ"/>
          <xsd:enumeration value="IHL"/>
          <xsd:enumeration value="IMP"/>
          <xsd:enumeration value="ITP"/>
          <xsd:enumeration value="LTP"/>
          <xsd:enumeration value="LND"/>
          <xsd:enumeration value="MIN"/>
          <xsd:enumeration value="NCS"/>
          <xsd:enumeration value="NRC"/>
          <xsd:enumeration value="NRO"/>
          <xsd:enumeration value="NTP"/>
          <xsd:enumeration value="ORR"/>
          <xsd:enumeration value="OSW"/>
          <xsd:enumeration value="PNA"/>
          <xsd:enumeration value="QPW"/>
          <xsd:enumeration value="QRIC"/>
          <xsd:enumeration value="RSC"/>
          <xsd:enumeration value="RED"/>
          <xsd:enumeration value="SCI"/>
          <xsd:enumeration value="SIG"/>
          <xsd:enumeration value="SLM"/>
          <xsd:enumeration value="SRV"/>
          <xsd:enumeration value="UWS"/>
          <xsd:enumeration value="VAL"/>
          <xsd:enumeration value="VEG"/>
          <xsd:enumeration value="WM"/>
          <xsd:enumeration value="WSS"/>
          <xsd:enumeration value="WTM"/>
        </xsd:restriction>
      </xsd:simpleType>
    </xsd:element>
    <xsd:element name="BusinessAreaUnit" ma:index="15" nillable="true" ma:displayName="BusinessAreaSubUnit" ma:list="{53eef7cf-c74c-49eb-9b76-5dd9e1026505}" ma:internalName="BusinessAreaUnit" ma:readOnly="false" ma:showField="Title">
      <xsd:simpleType>
        <xsd:restriction base="dms:Lookup"/>
      </xsd:simpleType>
    </xsd:element>
    <xsd:element name="Old_x002d_PR_x002d_Reference" ma:index="16" nillable="true" ma:displayName="PreviousID" ma:description="Reference or identifier used by a previous system" ma:indexed="true" ma:internalName="Old_x002d_PR_x002d_Reference" ma:readOnly="false">
      <xsd:simpleType>
        <xsd:restriction base="dms:Text">
          <xsd:maxLength value="255"/>
        </xsd:restriction>
      </xsd:simpleType>
    </xsd:element>
    <xsd:element name="Legislation" ma:index="17" nillable="true" ma:displayName="Legislation" ma:description="Select the primary authoritative acts" ma:list="{d8d5934d-cb53-4edc-99dd-c215c0dc88bc}" ma:internalName="Legislation" ma:readOnly="false" ma:showField="Title">
      <xsd:complexType>
        <xsd:complexContent>
          <xsd:extension base="dms:MultiChoiceLookup">
            <xsd:sequence>
              <xsd:element name="Value" type="dms:Lookup" maxOccurs="unbounded" minOccurs="0" nillable="true"/>
            </xsd:sequence>
          </xsd:extension>
        </xsd:complexContent>
      </xsd:complexType>
    </xsd:element>
    <xsd:element name="FileReference" ma:index="18" nillable="true" ma:displayName="NetworkPath" ma:description="Network drive and path for source folder of document file" ma:internalName="FileReference" ma:readOnly="false">
      <xsd:simpleType>
        <xsd:restriction base="dms:Text">
          <xsd:maxLength value="255"/>
        </xsd:restriction>
      </xsd:simpleType>
    </xsd:element>
    <xsd:element name="eDRMSReference" ma:index="19" nillable="true" ma:displayName="eDOCS" ma:format="Dropdown" ma:internalName="eDRMSReference" ma:percentage="FALSE">
      <xsd:simpleType>
        <xsd:restriction base="dms:Number"/>
      </xsd:simpleType>
    </xsd:element>
    <xsd:element name="CTS_x002d_MECSReference" ma:index="20" nillable="true" ma:displayName="CTS-MECSReference" ma:internalName="CTS_x002d_MECSReference" ma:readOnly="false">
      <xsd:simpleType>
        <xsd:restriction base="dms:Text">
          <xsd:maxLength value="1"/>
        </xsd:restriction>
      </xsd:simpleType>
    </xsd:element>
    <xsd:element name="Comment" ma:index="21" nillable="true" ma:displayName="Comment" ma:description="Do not use this field - to be retired" ma:internalName="Comment" ma:readOnly="false">
      <xsd:simpleType>
        <xsd:restriction base="dms:Text">
          <xsd:maxLength value="1"/>
        </xsd:restrict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ServiceSearchProperties" ma:index="3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6c4576f-a6df-4ec9-86f2-9e3472ddee8f"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782494e-2240-44a0-8d37-a0cdd89a0522" elementFormDefault="qualified">
    <xsd:import namespace="http://schemas.microsoft.com/office/2006/documentManagement/types"/>
    <xsd:import namespace="http://schemas.microsoft.com/office/infopath/2007/PartnerControls"/>
    <xsd:element name="SharedWithUsers" ma:index="2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3" ma:displayName="Content Type"/>
        <xsd:element ref="dc:title" minOccurs="0" maxOccurs="1" ma:index="1" ma:displayName="Title"/>
        <xsd:element ref="dc:subject" minOccurs="0" maxOccurs="1"/>
        <xsd:element ref="dc:description" minOccurs="0" maxOccurs="1"/>
        <xsd:element name="keywords" maxOccurs="1" ma:index="8" ma:displayName="Keywords">
          <xsd:simpleType xmlns:xs="http://www.w3.org/2001/XMLSchema">
            <xsd:restriction base="xsd:string">
              <xsd:minLength value="1"/>
            </xsd:restriction>
          </xsd:simpleType>
        </xsd:element>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ESR_Settings>
  <Contact/>
  <Version/>
  <Custom1>[####]</Custom1>
  <Custom2/>
</ESR_Setting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709D41F-E5F7-4E56-927C-E8B30D705499}">
  <ds:schemaRefs>
    <ds:schemaRef ds:uri="http://schemas.openxmlformats.org/officeDocument/2006/bibliography"/>
  </ds:schemaRefs>
</ds:datastoreItem>
</file>

<file path=customXml/itemProps3.xml><?xml version="1.0" encoding="utf-8"?>
<ds:datastoreItem xmlns:ds="http://schemas.openxmlformats.org/officeDocument/2006/customXml" ds:itemID="{011DED66-0713-4A8D-BA23-75A3359D362B}">
  <ds:schemaRefs>
    <ds:schemaRef ds:uri="http://schemas.microsoft.com/sharepoint/v3/contenttype/forms"/>
  </ds:schemaRefs>
</ds:datastoreItem>
</file>

<file path=customXml/itemProps4.xml><?xml version="1.0" encoding="utf-8"?>
<ds:datastoreItem xmlns:ds="http://schemas.openxmlformats.org/officeDocument/2006/customXml" ds:itemID="{41DEA556-4DFB-4B5A-ACD5-802BD2C357CB}">
  <ds:schemaRefs>
    <ds:schemaRef ds:uri="http://schemas.microsoft.com/office/2006/metadata/properties"/>
    <ds:schemaRef ds:uri="http://schemas.microsoft.com/office/infopath/2007/PartnerControls"/>
    <ds:schemaRef ds:uri="a6eb6d0f-3f21-4dd7-afed-8d5f3983301e"/>
    <ds:schemaRef ds:uri="36c4576f-a6df-4ec9-86f2-9e3472ddee8f"/>
  </ds:schemaRefs>
</ds:datastoreItem>
</file>

<file path=customXml/itemProps5.xml><?xml version="1.0" encoding="utf-8"?>
<ds:datastoreItem xmlns:ds="http://schemas.openxmlformats.org/officeDocument/2006/customXml" ds:itemID="{C2DD56A9-28AE-4044-BC5F-CA5CC22BE6DE}">
  <ds:schemaRefs>
    <ds:schemaRef ds:uri="http://schemas.microsoft.com/sharepoint/events"/>
  </ds:schemaRefs>
</ds:datastoreItem>
</file>

<file path=customXml/itemProps6.xml><?xml version="1.0" encoding="utf-8"?>
<ds:datastoreItem xmlns:ds="http://schemas.openxmlformats.org/officeDocument/2006/customXml" ds:itemID="{704643F6-D150-4967-9A63-B69AB89D5C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eb6d0f-3f21-4dd7-afed-8d5f3983301e"/>
    <ds:schemaRef ds:uri="36c4576f-a6df-4ec9-86f2-9e3472ddee8f"/>
    <ds:schemaRef ds:uri="2782494e-2240-44a0-8d37-a0cdd89a052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F5783C70-CD4A-4DD1-8D32-E5332BF929AD}">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11</Pages>
  <Words>2432</Words>
  <Characters>13649</Characters>
  <Application>Microsoft Office Word</Application>
  <DocSecurity>0</DocSecurity>
  <Lines>401</Lines>
  <Paragraphs>139</Paragraphs>
  <ScaleCrop>false</ScaleCrop>
  <HeadingPairs>
    <vt:vector size="2" baseType="variant">
      <vt:variant>
        <vt:lpstr>Title</vt:lpstr>
      </vt:variant>
      <vt:variant>
        <vt:i4>1</vt:i4>
      </vt:variant>
    </vt:vector>
  </HeadingPairs>
  <TitlesOfParts>
    <vt:vector size="1" baseType="lpstr">
      <vt:lpstr>PRCP schedule template (Word)</vt:lpstr>
    </vt:vector>
  </TitlesOfParts>
  <Company>Queensland Government</Company>
  <LinksUpToDate>false</LinksUpToDate>
  <CharactersWithSpaces>15942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PRCP schedule template (Word)</dc:title>
  <dc:subject>This template can be used for completing a PRCP schedule for the submission of a progressive rehabilitation and closure plan (PRC plan).</dc:subject>
  <dc:creator>Department of the Environment, Tourism, Science and Innovation</dc:creator>
  <cp:keywords>ESR/2025/7103; PRCP schedule; template; PRC plan; EP Act</cp:keywords>
  <cp:lastModifiedBy>Emma Williams</cp:lastModifiedBy>
  <cp:revision>4</cp:revision>
  <cp:lastPrinted>2022-05-11T05:00:00Z</cp:lastPrinted>
  <dcterms:created xsi:type="dcterms:W3CDTF">2026-01-22T00:21:00Z</dcterms:created>
  <dcterms:modified xsi:type="dcterms:W3CDTF">2026-01-22T05:35:00Z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0x010100B989F9ED3AA73E4AA540DC49247935BF</vt:lpwstr>
  </property>
  <property fmtid="{D5CDD505-2E9C-101B-9397-08002B2CF9AE}" pid="3" name="MSIP_Label_3933815b-e7ab-403e-8e17-a5b36521984c_Enabled">
    <vt:lpwstr>true</vt:lpwstr>
  </property>
  <property fmtid="{D5CDD505-2E9C-101B-9397-08002B2CF9AE}" pid="4" name="MSIP_Label_3933815b-e7ab-403e-8e17-a5b36521984c_SetDate">
    <vt:lpwstr>2024-07-11T04:34:20Z</vt:lpwstr>
  </property>
  <property fmtid="{D5CDD505-2E9C-101B-9397-08002B2CF9AE}" pid="5" name="MSIP_Label_3933815b-e7ab-403e-8e17-a5b36521984c_Method">
    <vt:lpwstr>Privileged</vt:lpwstr>
  </property>
  <property fmtid="{D5CDD505-2E9C-101B-9397-08002B2CF9AE}" pid="6" name="MSIP_Label_3933815b-e7ab-403e-8e17-a5b36521984c_Name">
    <vt:lpwstr>ITP-Sensitive</vt:lpwstr>
  </property>
  <property fmtid="{D5CDD505-2E9C-101B-9397-08002B2CF9AE}" pid="7" name="MSIP_Label_3933815b-e7ab-403e-8e17-a5b36521984c_SiteId">
    <vt:lpwstr>d16de530-94e7-4158-b7e2-6ee220af628d</vt:lpwstr>
  </property>
  <property fmtid="{D5CDD505-2E9C-101B-9397-08002B2CF9AE}" pid="8" name="MSIP_Label_3933815b-e7ab-403e-8e17-a5b36521984c_ActionId">
    <vt:lpwstr>8d18cab9-c986-4999-ad17-f3066fb6ad85</vt:lpwstr>
  </property>
  <property fmtid="{D5CDD505-2E9C-101B-9397-08002B2CF9AE}" pid="9" name="MSIP_Label_3933815b-e7ab-403e-8e17-a5b36521984c_ContentBits">
    <vt:lpwstr>1</vt:lpwstr>
  </property>
  <property fmtid="{D5CDD505-2E9C-101B-9397-08002B2CF9AE}" pid="10" name="MediaServiceImageTags">
    <vt:lpwstr/>
  </property>
  <property fmtid="{D5CDD505-2E9C-101B-9397-08002B2CF9AE}" pid="11" name="_dlc_DocIdItemGuid">
    <vt:lpwstr>b1b2a5e7-787f-4203-bfbe-fcfd4c03f327</vt:lpwstr>
  </property>
</Properties>
</file>